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8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9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0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1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12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theme/theme13.xml" ContentType="application/vnd.openxmlformats-officedocument.theme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6" r:id="rId9"/>
    <p:sldMasterId id="2147483821" r:id="rId10"/>
    <p:sldMasterId id="2147483856" r:id="rId11"/>
    <p:sldMasterId id="2147483891" r:id="rId12"/>
    <p:sldMasterId id="2147483926" r:id="rId13"/>
    <p:sldMasterId id="2147483960" r:id="rId14"/>
    <p:sldMasterId id="2147483997" r:id="rId15"/>
    <p:sldMasterId id="2147484032" r:id="rId16"/>
    <p:sldMasterId id="2147484067" r:id="rId17"/>
  </p:sldMasterIdLst>
  <p:notesMasterIdLst>
    <p:notesMasterId r:id="rId46"/>
  </p:notesMasterIdLst>
  <p:sldIdLst>
    <p:sldId id="256" r:id="rId18"/>
    <p:sldId id="294" r:id="rId19"/>
    <p:sldId id="284" r:id="rId20"/>
    <p:sldId id="265" r:id="rId21"/>
    <p:sldId id="288" r:id="rId22"/>
    <p:sldId id="289" r:id="rId23"/>
    <p:sldId id="290" r:id="rId24"/>
    <p:sldId id="291" r:id="rId25"/>
    <p:sldId id="266" r:id="rId26"/>
    <p:sldId id="267" r:id="rId27"/>
    <p:sldId id="292" r:id="rId28"/>
    <p:sldId id="293" r:id="rId29"/>
    <p:sldId id="295" r:id="rId30"/>
    <p:sldId id="276" r:id="rId31"/>
    <p:sldId id="286" r:id="rId32"/>
    <p:sldId id="269" r:id="rId33"/>
    <p:sldId id="270" r:id="rId34"/>
    <p:sldId id="271" r:id="rId35"/>
    <p:sldId id="272" r:id="rId36"/>
    <p:sldId id="296" r:id="rId37"/>
    <p:sldId id="275" r:id="rId38"/>
    <p:sldId id="281" r:id="rId39"/>
    <p:sldId id="287" r:id="rId40"/>
    <p:sldId id="282" r:id="rId41"/>
    <p:sldId id="283" r:id="rId42"/>
    <p:sldId id="277" r:id="rId43"/>
    <p:sldId id="279" r:id="rId44"/>
    <p:sldId id="28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2991D2-286E-4A80-8B40-79DBF93A1631}">
          <p14:sldIdLst>
            <p14:sldId id="256"/>
            <p14:sldId id="294"/>
          </p14:sldIdLst>
        </p14:section>
        <p14:section name="Stack&amp;Heap" id="{3300AB7F-8A17-4BEE-A36E-74B2E6048EAD}">
          <p14:sldIdLst>
            <p14:sldId id="284"/>
            <p14:sldId id="265"/>
            <p14:sldId id="288"/>
            <p14:sldId id="289"/>
            <p14:sldId id="290"/>
            <p14:sldId id="291"/>
            <p14:sldId id="266"/>
            <p14:sldId id="267"/>
            <p14:sldId id="292"/>
            <p14:sldId id="293"/>
            <p14:sldId id="295"/>
            <p14:sldId id="276"/>
            <p14:sldId id="286"/>
          </p14:sldIdLst>
        </p14:section>
        <p14:section name="Value Type" id="{784D4817-309C-4DD3-A088-F54DF748BACD}">
          <p14:sldIdLst>
            <p14:sldId id="269"/>
            <p14:sldId id="270"/>
            <p14:sldId id="271"/>
            <p14:sldId id="272"/>
          </p14:sldIdLst>
        </p14:section>
        <p14:section name="Reference Type" id="{AB090AFD-111A-4943-95A8-1554CB53877B}">
          <p14:sldIdLst>
            <p14:sldId id="296"/>
            <p14:sldId id="275"/>
            <p14:sldId id="281"/>
            <p14:sldId id="287"/>
            <p14:sldId id="282"/>
          </p14:sldIdLst>
        </p14:section>
        <p14:section name="Processes &amp; Threads" id="{27C57E99-79BD-41AB-9877-796D4279E22F}">
          <p14:sldIdLst>
            <p14:sldId id="283"/>
            <p14:sldId id="277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105"/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76135" autoAdjust="0"/>
  </p:normalViewPr>
  <p:slideViewPr>
    <p:cSldViewPr snapToGrid="0" snapToObjects="1">
      <p:cViewPr varScale="1">
        <p:scale>
          <a:sx n="89" d="100"/>
          <a:sy n="89" d="100"/>
        </p:scale>
        <p:origin x="1050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Lesur" userId="cdb45b52-b811-4338-85f2-a66c25d43418" providerId="ADAL" clId="{6D89F647-21B9-4A69-9F9A-E46CD973A59C}"/>
    <pc:docChg chg="undo custSel addSld delSld modSld sldOrd modMainMaster modSection">
      <pc:chgData name="Guillaume Lesur" userId="cdb45b52-b811-4338-85f2-a66c25d43418" providerId="ADAL" clId="{6D89F647-21B9-4A69-9F9A-E46CD973A59C}" dt="2023-05-05T16:08:55.479" v="954" actId="20577"/>
      <pc:docMkLst>
        <pc:docMk/>
      </pc:docMkLst>
      <pc:sldChg chg="addSp delSp modSp mod modClrScheme chgLayout">
        <pc:chgData name="Guillaume Lesur" userId="cdb45b52-b811-4338-85f2-a66c25d43418" providerId="ADAL" clId="{6D89F647-21B9-4A69-9F9A-E46CD973A59C}" dt="2023-05-05T15:09:10.497" v="147"/>
        <pc:sldMkLst>
          <pc:docMk/>
          <pc:sldMk cId="1072752447" sldId="256"/>
        </pc:sldMkLst>
        <pc:spChg chg="add del mod ord">
          <ac:chgData name="Guillaume Lesur" userId="cdb45b52-b811-4338-85f2-a66c25d43418" providerId="ADAL" clId="{6D89F647-21B9-4A69-9F9A-E46CD973A59C}" dt="2023-05-05T15:03:32.396" v="2" actId="700"/>
          <ac:spMkLst>
            <pc:docMk/>
            <pc:sldMk cId="1072752447" sldId="256"/>
            <ac:spMk id="2" creationId="{2BCEBC64-7953-524C-CD79-0858DCB9E0F3}"/>
          </ac:spMkLst>
        </pc:spChg>
        <pc:spChg chg="add del mod ord">
          <ac:chgData name="Guillaume Lesur" userId="cdb45b52-b811-4338-85f2-a66c25d43418" providerId="ADAL" clId="{6D89F647-21B9-4A69-9F9A-E46CD973A59C}" dt="2023-05-05T15:03:32.396" v="2" actId="700"/>
          <ac:spMkLst>
            <pc:docMk/>
            <pc:sldMk cId="1072752447" sldId="256"/>
            <ac:spMk id="3" creationId="{7D69508C-07B1-3C6D-8776-89D9E123A921}"/>
          </ac:spMkLst>
        </pc:spChg>
        <pc:spChg chg="add del mod ord">
          <ac:chgData name="Guillaume Lesur" userId="cdb45b52-b811-4338-85f2-a66c25d43418" providerId="ADAL" clId="{6D89F647-21B9-4A69-9F9A-E46CD973A59C}" dt="2023-05-05T15:03:38.128" v="3" actId="700"/>
          <ac:spMkLst>
            <pc:docMk/>
            <pc:sldMk cId="1072752447" sldId="256"/>
            <ac:spMk id="4" creationId="{4DFC5915-2ECB-8A35-A642-9569ACEE4C5F}"/>
          </ac:spMkLst>
        </pc:spChg>
        <pc:spChg chg="add del mod ord">
          <ac:chgData name="Guillaume Lesur" userId="cdb45b52-b811-4338-85f2-a66c25d43418" providerId="ADAL" clId="{6D89F647-21B9-4A69-9F9A-E46CD973A59C}" dt="2023-05-05T15:03:38.128" v="3" actId="700"/>
          <ac:spMkLst>
            <pc:docMk/>
            <pc:sldMk cId="1072752447" sldId="256"/>
            <ac:spMk id="5" creationId="{ABED2B8F-DD6A-AE7B-E5B9-ED78274FB49A}"/>
          </ac:spMkLst>
        </pc:spChg>
        <pc:spChg chg="add del mod ord">
          <ac:chgData name="Guillaume Lesur" userId="cdb45b52-b811-4338-85f2-a66c25d43418" providerId="ADAL" clId="{6D89F647-21B9-4A69-9F9A-E46CD973A59C}" dt="2023-05-05T15:04:32.193" v="6" actId="700"/>
          <ac:spMkLst>
            <pc:docMk/>
            <pc:sldMk cId="1072752447" sldId="256"/>
            <ac:spMk id="6" creationId="{D19F47AF-D8B3-462D-FB7F-103CA770E9C2}"/>
          </ac:spMkLst>
        </pc:spChg>
        <pc:spChg chg="add del mod ord">
          <ac:chgData name="Guillaume Lesur" userId="cdb45b52-b811-4338-85f2-a66c25d43418" providerId="ADAL" clId="{6D89F647-21B9-4A69-9F9A-E46CD973A59C}" dt="2023-05-05T15:04:32.193" v="6" actId="700"/>
          <ac:spMkLst>
            <pc:docMk/>
            <pc:sldMk cId="1072752447" sldId="256"/>
            <ac:spMk id="7" creationId="{49A646FB-0E19-9276-3568-92956BC66C86}"/>
          </ac:spMkLst>
        </pc:spChg>
        <pc:spChg chg="add mod ord">
          <ac:chgData name="Guillaume Lesur" userId="cdb45b52-b811-4338-85f2-a66c25d43418" providerId="ADAL" clId="{6D89F647-21B9-4A69-9F9A-E46CD973A59C}" dt="2023-05-05T15:04:46.261" v="8" actId="14100"/>
          <ac:spMkLst>
            <pc:docMk/>
            <pc:sldMk cId="1072752447" sldId="256"/>
            <ac:spMk id="8" creationId="{12CE8BD9-6F75-DB62-2788-5FDDD9075FE2}"/>
          </ac:spMkLst>
        </pc:spChg>
        <pc:spChg chg="add mod ord">
          <ac:chgData name="Guillaume Lesur" userId="cdb45b52-b811-4338-85f2-a66c25d43418" providerId="ADAL" clId="{6D89F647-21B9-4A69-9F9A-E46CD973A59C}" dt="2023-05-05T15:09:10.497" v="147"/>
          <ac:spMkLst>
            <pc:docMk/>
            <pc:sldMk cId="1072752447" sldId="256"/>
            <ac:spMk id="9" creationId="{853480C1-A357-6B5A-B24F-AE7773A0C1A3}"/>
          </ac:spMkLst>
        </pc:spChg>
      </pc:sldChg>
      <pc:sldChg chg="del">
        <pc:chgData name="Guillaume Lesur" userId="cdb45b52-b811-4338-85f2-a66c25d43418" providerId="ADAL" clId="{6D89F647-21B9-4A69-9F9A-E46CD973A59C}" dt="2023-05-05T15:05:24.559" v="40" actId="47"/>
        <pc:sldMkLst>
          <pc:docMk/>
          <pc:sldMk cId="3309903501" sldId="258"/>
        </pc:sldMkLst>
      </pc:sldChg>
      <pc:sldChg chg="del">
        <pc:chgData name="Guillaume Lesur" userId="cdb45b52-b811-4338-85f2-a66c25d43418" providerId="ADAL" clId="{6D89F647-21B9-4A69-9F9A-E46CD973A59C}" dt="2023-05-05T15:07:32.901" v="146" actId="2696"/>
        <pc:sldMkLst>
          <pc:docMk/>
          <pc:sldMk cId="1213351221" sldId="259"/>
        </pc:sldMkLst>
      </pc:sldChg>
      <pc:sldChg chg="addSp delSp modSp mod modClrScheme chgLayout">
        <pc:chgData name="Guillaume Lesur" userId="cdb45b52-b811-4338-85f2-a66c25d43418" providerId="ADAL" clId="{6D89F647-21B9-4A69-9F9A-E46CD973A59C}" dt="2023-05-05T15:30:28.098" v="317" actId="478"/>
        <pc:sldMkLst>
          <pc:docMk/>
          <pc:sldMk cId="1151956295" sldId="265"/>
        </pc:sldMkLst>
        <pc:spChg chg="add del mod ord">
          <ac:chgData name="Guillaume Lesur" userId="cdb45b52-b811-4338-85f2-a66c25d43418" providerId="ADAL" clId="{6D89F647-21B9-4A69-9F9A-E46CD973A59C}" dt="2023-05-05T15:10:56.087" v="164" actId="478"/>
          <ac:spMkLst>
            <pc:docMk/>
            <pc:sldMk cId="1151956295" sldId="265"/>
            <ac:spMk id="2" creationId="{8EEB6AB3-D55F-5B38-68AC-D656DCD742A8}"/>
          </ac:spMkLst>
        </pc:spChg>
        <pc:spChg chg="add del mod ord">
          <ac:chgData name="Guillaume Lesur" userId="cdb45b52-b811-4338-85f2-a66c25d43418" providerId="ADAL" clId="{6D89F647-21B9-4A69-9F9A-E46CD973A59C}" dt="2023-05-05T15:25:56.902" v="315" actId="478"/>
          <ac:spMkLst>
            <pc:docMk/>
            <pc:sldMk cId="1151956295" sldId="265"/>
            <ac:spMk id="3" creationId="{5CF81F01-6A75-08C7-503A-199D24A93299}"/>
          </ac:spMkLst>
        </pc:spChg>
        <pc:spChg chg="add del mod ord">
          <ac:chgData name="Guillaume Lesur" userId="cdb45b52-b811-4338-85f2-a66c25d43418" providerId="ADAL" clId="{6D89F647-21B9-4A69-9F9A-E46CD973A59C}" dt="2023-05-05T15:30:28.098" v="317" actId="478"/>
          <ac:spMkLst>
            <pc:docMk/>
            <pc:sldMk cId="1151956295" sldId="265"/>
            <ac:spMk id="4" creationId="{C351409D-0D84-AC44-FA1F-BB15A43F2B6C}"/>
          </ac:spMkLst>
        </pc:spChg>
        <pc:spChg chg="mod ord">
          <ac:chgData name="Guillaume Lesur" userId="cdb45b52-b811-4338-85f2-a66c25d43418" providerId="ADAL" clId="{6D89F647-21B9-4A69-9F9A-E46CD973A59C}" dt="2023-05-05T15:26:07.233" v="316" actId="700"/>
          <ac:spMkLst>
            <pc:docMk/>
            <pc:sldMk cId="1151956295" sldId="265"/>
            <ac:spMk id="8" creationId="{BD754034-DA65-400D-B5B6-58FE27A8C595}"/>
          </ac:spMkLst>
        </pc:spChg>
        <pc:spChg chg="mod ord">
          <ac:chgData name="Guillaume Lesur" userId="cdb45b52-b811-4338-85f2-a66c25d43418" providerId="ADAL" clId="{6D89F647-21B9-4A69-9F9A-E46CD973A59C}" dt="2023-05-05T15:26:07.233" v="316" actId="700"/>
          <ac:spMkLst>
            <pc:docMk/>
            <pc:sldMk cId="1151956295" sldId="265"/>
            <ac:spMk id="9" creationId="{B80571BA-C67D-4510-8A5E-6E57718D8D0A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36:17.988" v="329" actId="478"/>
        <pc:sldMkLst>
          <pc:docMk/>
          <pc:sldMk cId="2997154701" sldId="266"/>
        </pc:sldMkLst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2997154701" sldId="266"/>
            <ac:spMk id="2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2997154701" sldId="266"/>
            <ac:spMk id="3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2997154701" sldId="266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10:51.601" v="163" actId="478"/>
          <ac:spMkLst>
            <pc:docMk/>
            <pc:sldMk cId="2997154701" sldId="266"/>
            <ac:spMk id="5" creationId="{256D8809-FA92-2227-7FAA-EF8C6AA4ECAD}"/>
          </ac:spMkLst>
        </pc:spChg>
        <pc:spChg chg="add del mod ord">
          <ac:chgData name="Guillaume Lesur" userId="cdb45b52-b811-4338-85f2-a66c25d43418" providerId="ADAL" clId="{6D89F647-21B9-4A69-9F9A-E46CD973A59C}" dt="2023-05-05T15:21:56.882" v="290" actId="478"/>
          <ac:spMkLst>
            <pc:docMk/>
            <pc:sldMk cId="2997154701" sldId="266"/>
            <ac:spMk id="11" creationId="{C422F0B1-A81D-1575-12B7-5B3BD2381AE3}"/>
          </ac:spMkLst>
        </pc:spChg>
        <pc:spChg chg="add del mod ord">
          <ac:chgData name="Guillaume Lesur" userId="cdb45b52-b811-4338-85f2-a66c25d43418" providerId="ADAL" clId="{6D89F647-21B9-4A69-9F9A-E46CD973A59C}" dt="2023-05-05T15:36:17.988" v="329" actId="478"/>
          <ac:spMkLst>
            <pc:docMk/>
            <pc:sldMk cId="2997154701" sldId="266"/>
            <ac:spMk id="18" creationId="{B684BA87-59C1-D3B2-F808-42F24061AFC4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36:22.265" v="331" actId="478"/>
        <pc:sldMkLst>
          <pc:docMk/>
          <pc:sldMk cId="2272475830" sldId="267"/>
        </pc:sldMkLst>
        <pc:spChg chg="add del mod ord">
          <ac:chgData name="Guillaume Lesur" userId="cdb45b52-b811-4338-85f2-a66c25d43418" providerId="ADAL" clId="{6D89F647-21B9-4A69-9F9A-E46CD973A59C}" dt="2023-05-05T15:22:07.587" v="292" actId="478"/>
          <ac:spMkLst>
            <pc:docMk/>
            <pc:sldMk cId="2272475830" sldId="267"/>
            <ac:spMk id="2" creationId="{90707C09-EA90-B55D-6C38-402BEA3E315B}"/>
          </ac:spMkLst>
        </pc:spChg>
        <pc:spChg chg="add del mod ord">
          <ac:chgData name="Guillaume Lesur" userId="cdb45b52-b811-4338-85f2-a66c25d43418" providerId="ADAL" clId="{6D89F647-21B9-4A69-9F9A-E46CD973A59C}" dt="2023-05-05T15:22:08.432" v="293" actId="478"/>
          <ac:spMkLst>
            <pc:docMk/>
            <pc:sldMk cId="2272475830" sldId="267"/>
            <ac:spMk id="3" creationId="{34B8BCD2-5667-BF7A-F5A5-C5D8F5D2DEA2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2272475830" sldId="267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36:22.265" v="331" actId="478"/>
          <ac:spMkLst>
            <pc:docMk/>
            <pc:sldMk cId="2272475830" sldId="267"/>
            <ac:spMk id="5" creationId="{D3234708-8328-8484-C730-F26EEAD6A099}"/>
          </ac:spMkLst>
        </pc:spChg>
        <pc:spChg chg="add del mod ord">
          <ac:chgData name="Guillaume Lesur" userId="cdb45b52-b811-4338-85f2-a66c25d43418" providerId="ADAL" clId="{6D89F647-21B9-4A69-9F9A-E46CD973A59C}" dt="2023-05-05T15:36:21.457" v="330" actId="478"/>
          <ac:spMkLst>
            <pc:docMk/>
            <pc:sldMk cId="2272475830" sldId="267"/>
            <ac:spMk id="7" creationId="{07279A62-CC52-A81A-BFA5-651A8A761DD7}"/>
          </ac:spMkLst>
        </pc:spChg>
        <pc:picChg chg="mod">
          <ac:chgData name="Guillaume Lesur" userId="cdb45b52-b811-4338-85f2-a66c25d43418" providerId="ADAL" clId="{6D89F647-21B9-4A69-9F9A-E46CD973A59C}" dt="2023-05-05T15:22:15.352" v="294" actId="1076"/>
          <ac:picMkLst>
            <pc:docMk/>
            <pc:sldMk cId="2272475830" sldId="267"/>
            <ac:picMk id="6" creationId="{4AFCF548-E802-86B0-9E17-ED216615A8BC}"/>
          </ac:picMkLst>
        </pc:picChg>
      </pc:sldChg>
      <pc:sldChg chg="addSp delSp modSp mod modClrScheme chgLayout">
        <pc:chgData name="Guillaume Lesur" userId="cdb45b52-b811-4338-85f2-a66c25d43418" providerId="ADAL" clId="{6D89F647-21B9-4A69-9F9A-E46CD973A59C}" dt="2023-05-05T15:16:59.891" v="202" actId="478"/>
        <pc:sldMkLst>
          <pc:docMk/>
          <pc:sldMk cId="719405340" sldId="269"/>
        </pc:sldMkLst>
        <pc:spChg chg="mod ord">
          <ac:chgData name="Guillaume Lesur" userId="cdb45b52-b811-4338-85f2-a66c25d43418" providerId="ADAL" clId="{6D89F647-21B9-4A69-9F9A-E46CD973A59C}" dt="2023-05-05T15:16:58.334" v="201" actId="20577"/>
          <ac:spMkLst>
            <pc:docMk/>
            <pc:sldMk cId="719405340" sldId="269"/>
            <ac:spMk id="2" creationId="{00000000-0000-0000-0000-000000000000}"/>
          </ac:spMkLst>
        </pc:spChg>
        <pc:spChg chg="del mod ord">
          <ac:chgData name="Guillaume Lesur" userId="cdb45b52-b811-4338-85f2-a66c25d43418" providerId="ADAL" clId="{6D89F647-21B9-4A69-9F9A-E46CD973A59C}" dt="2023-05-05T15:16:59.891" v="202" actId="478"/>
          <ac:spMkLst>
            <pc:docMk/>
            <pc:sldMk cId="719405340" sldId="269"/>
            <ac:spMk id="3" creationId="{00000000-0000-0000-0000-000000000000}"/>
          </ac:spMkLst>
        </pc:spChg>
        <pc:spChg chg="add mod ord">
          <ac:chgData name="Guillaume Lesur" userId="cdb45b52-b811-4338-85f2-a66c25d43418" providerId="ADAL" clId="{6D89F647-21B9-4A69-9F9A-E46CD973A59C}" dt="2023-05-05T15:16:46.892" v="198" actId="27636"/>
          <ac:spMkLst>
            <pc:docMk/>
            <pc:sldMk cId="719405340" sldId="269"/>
            <ac:spMk id="4" creationId="{2ED13C46-8AA6-87EF-A1CB-27F7F90B4427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46:10.510" v="358" actId="113"/>
        <pc:sldMkLst>
          <pc:docMk/>
          <pc:sldMk cId="3152057969" sldId="270"/>
        </pc:sldMkLst>
        <pc:spChg chg="mod ord">
          <ac:chgData name="Guillaume Lesur" userId="cdb45b52-b811-4338-85f2-a66c25d43418" providerId="ADAL" clId="{6D89F647-21B9-4A69-9F9A-E46CD973A59C}" dt="2023-05-05T15:20:17.606" v="270" actId="700"/>
          <ac:spMkLst>
            <pc:docMk/>
            <pc:sldMk cId="3152057969" sldId="270"/>
            <ac:spMk id="2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46:10.510" v="358" actId="113"/>
          <ac:spMkLst>
            <pc:docMk/>
            <pc:sldMk cId="3152057969" sldId="270"/>
            <ac:spMk id="3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20:17.628" v="271" actId="27636"/>
          <ac:spMkLst>
            <pc:docMk/>
            <pc:sldMk cId="3152057969" sldId="270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45:51.234" v="346" actId="478"/>
          <ac:spMkLst>
            <pc:docMk/>
            <pc:sldMk cId="3152057969" sldId="270"/>
            <ac:spMk id="5" creationId="{5642E4A5-DB2C-7AFD-394E-D9B126E77346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46:21.455" v="360" actId="478"/>
        <pc:sldMkLst>
          <pc:docMk/>
          <pc:sldMk cId="4272318969" sldId="271"/>
        </pc:sldMkLst>
        <pc:spChg chg="mod ord">
          <ac:chgData name="Guillaume Lesur" userId="cdb45b52-b811-4338-85f2-a66c25d43418" providerId="ADAL" clId="{6D89F647-21B9-4A69-9F9A-E46CD973A59C}" dt="2023-05-05T15:20:17.606" v="270" actId="700"/>
          <ac:spMkLst>
            <pc:docMk/>
            <pc:sldMk cId="4272318969" sldId="271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46:20.250" v="359" actId="478"/>
          <ac:spMkLst>
            <pc:docMk/>
            <pc:sldMk cId="4272318969" sldId="271"/>
            <ac:spMk id="3" creationId="{00402C01-53E9-8D78-213D-A65DDEE7EA07}"/>
          </ac:spMkLst>
        </pc:spChg>
        <pc:spChg chg="mod ord">
          <ac:chgData name="Guillaume Lesur" userId="cdb45b52-b811-4338-85f2-a66c25d43418" providerId="ADAL" clId="{6D89F647-21B9-4A69-9F9A-E46CD973A59C}" dt="2023-05-05T15:20:17.606" v="270" actId="700"/>
          <ac:spMkLst>
            <pc:docMk/>
            <pc:sldMk cId="4272318969" sldId="271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46:21.455" v="360" actId="478"/>
          <ac:spMkLst>
            <pc:docMk/>
            <pc:sldMk cId="4272318969" sldId="271"/>
            <ac:spMk id="5" creationId="{3E7FA5D0-947F-B137-8A42-94BB3D2AB675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46:38.815" v="364" actId="1076"/>
        <pc:sldMkLst>
          <pc:docMk/>
          <pc:sldMk cId="2541137611" sldId="272"/>
        </pc:sldMkLst>
        <pc:spChg chg="mod ord">
          <ac:chgData name="Guillaume Lesur" userId="cdb45b52-b811-4338-85f2-a66c25d43418" providerId="ADAL" clId="{6D89F647-21B9-4A69-9F9A-E46CD973A59C}" dt="2023-05-05T15:20:17.606" v="270" actId="700"/>
          <ac:spMkLst>
            <pc:docMk/>
            <pc:sldMk cId="2541137611" sldId="272"/>
            <ac:spMk id="2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20:17.606" v="270" actId="700"/>
          <ac:spMkLst>
            <pc:docMk/>
            <pc:sldMk cId="2541137611" sldId="272"/>
            <ac:spMk id="4" creationId="{00000000-0000-0000-0000-000000000000}"/>
          </ac:spMkLst>
        </pc:spChg>
        <pc:spChg chg="mod">
          <ac:chgData name="Guillaume Lesur" userId="cdb45b52-b811-4338-85f2-a66c25d43418" providerId="ADAL" clId="{6D89F647-21B9-4A69-9F9A-E46CD973A59C}" dt="2023-05-05T15:46:38.815" v="364" actId="1076"/>
          <ac:spMkLst>
            <pc:docMk/>
            <pc:sldMk cId="2541137611" sldId="272"/>
            <ac:spMk id="5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46:26.075" v="361" actId="478"/>
          <ac:spMkLst>
            <pc:docMk/>
            <pc:sldMk cId="2541137611" sldId="272"/>
            <ac:spMk id="6" creationId="{A0F94E10-7D89-E31F-C750-F5B5BB2685BE}"/>
          </ac:spMkLst>
        </pc:spChg>
        <pc:spChg chg="add del mod ord">
          <ac:chgData name="Guillaume Lesur" userId="cdb45b52-b811-4338-85f2-a66c25d43418" providerId="ADAL" clId="{6D89F647-21B9-4A69-9F9A-E46CD973A59C}" dt="2023-05-05T15:46:27.702" v="362" actId="478"/>
          <ac:spMkLst>
            <pc:docMk/>
            <pc:sldMk cId="2541137611" sldId="272"/>
            <ac:spMk id="7" creationId="{59FF9638-3C72-FE30-DDC0-C6BDEEDD727A}"/>
          </ac:spMkLst>
        </pc:spChg>
        <pc:picChg chg="mod">
          <ac:chgData name="Guillaume Lesur" userId="cdb45b52-b811-4338-85f2-a66c25d43418" providerId="ADAL" clId="{6D89F647-21B9-4A69-9F9A-E46CD973A59C}" dt="2023-05-05T15:46:34.175" v="363" actId="1076"/>
          <ac:picMkLst>
            <pc:docMk/>
            <pc:sldMk cId="2541137611" sldId="272"/>
            <ac:picMk id="3" creationId="{00000000-0000-0000-0000-000000000000}"/>
          </ac:picMkLst>
        </pc:picChg>
      </pc:sldChg>
      <pc:sldChg chg="modSp del">
        <pc:chgData name="Guillaume Lesur" userId="cdb45b52-b811-4338-85f2-a66c25d43418" providerId="ADAL" clId="{6D89F647-21B9-4A69-9F9A-E46CD973A59C}" dt="2023-05-05T15:19:41.903" v="264" actId="47"/>
        <pc:sldMkLst>
          <pc:docMk/>
          <pc:sldMk cId="361185155" sldId="273"/>
        </pc:sldMkLst>
        <pc:spChg chg="mod">
          <ac:chgData name="Guillaume Lesur" userId="cdb45b52-b811-4338-85f2-a66c25d43418" providerId="ADAL" clId="{6D89F647-21B9-4A69-9F9A-E46CD973A59C}" dt="2023-05-05T15:09:10.497" v="147"/>
          <ac:spMkLst>
            <pc:docMk/>
            <pc:sldMk cId="361185155" sldId="273"/>
            <ac:spMk id="2" creationId="{00000000-0000-0000-0000-000000000000}"/>
          </ac:spMkLst>
        </pc:spChg>
        <pc:spChg chg="mod">
          <ac:chgData name="Guillaume Lesur" userId="cdb45b52-b811-4338-85f2-a66c25d43418" providerId="ADAL" clId="{6D89F647-21B9-4A69-9F9A-E46CD973A59C}" dt="2023-05-05T15:09:10.497" v="147"/>
          <ac:spMkLst>
            <pc:docMk/>
            <pc:sldMk cId="361185155" sldId="273"/>
            <ac:spMk id="3" creationId="{00000000-0000-0000-0000-000000000000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46:59.254" v="368" actId="1076"/>
        <pc:sldMkLst>
          <pc:docMk/>
          <pc:sldMk cId="1510488113" sldId="275"/>
        </pc:sldMkLst>
        <pc:spChg chg="mod ord">
          <ac:chgData name="Guillaume Lesur" userId="cdb45b52-b811-4338-85f2-a66c25d43418" providerId="ADAL" clId="{6D89F647-21B9-4A69-9F9A-E46CD973A59C}" dt="2023-05-05T15:20:29.562" v="272" actId="700"/>
          <ac:spMkLst>
            <pc:docMk/>
            <pc:sldMk cId="1510488113" sldId="275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46:53.572" v="366" actId="478"/>
          <ac:spMkLst>
            <pc:docMk/>
            <pc:sldMk cId="1510488113" sldId="275"/>
            <ac:spMk id="3" creationId="{FB14BAE9-8793-9B2D-1E19-1FD9325BC6E9}"/>
          </ac:spMkLst>
        </pc:spChg>
        <pc:spChg chg="mod ord">
          <ac:chgData name="Guillaume Lesur" userId="cdb45b52-b811-4338-85f2-a66c25d43418" providerId="ADAL" clId="{6D89F647-21B9-4A69-9F9A-E46CD973A59C}" dt="2023-05-05T15:20:29.562" v="272" actId="700"/>
          <ac:spMkLst>
            <pc:docMk/>
            <pc:sldMk cId="1510488113" sldId="275"/>
            <ac:spMk id="4" creationId="{00000000-0000-0000-0000-000000000000}"/>
          </ac:spMkLst>
        </pc:spChg>
        <pc:spChg chg="mod">
          <ac:chgData name="Guillaume Lesur" userId="cdb45b52-b811-4338-85f2-a66c25d43418" providerId="ADAL" clId="{6D89F647-21B9-4A69-9F9A-E46CD973A59C}" dt="2023-05-05T15:46:59.254" v="368" actId="1076"/>
          <ac:spMkLst>
            <pc:docMk/>
            <pc:sldMk cId="1510488113" sldId="275"/>
            <ac:spMk id="5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46:51.244" v="365" actId="478"/>
          <ac:spMkLst>
            <pc:docMk/>
            <pc:sldMk cId="1510488113" sldId="275"/>
            <ac:spMk id="7" creationId="{944E4CAD-9A65-4752-BDCD-BAFB72843A07}"/>
          </ac:spMkLst>
        </pc:spChg>
        <pc:picChg chg="mod">
          <ac:chgData name="Guillaume Lesur" userId="cdb45b52-b811-4338-85f2-a66c25d43418" providerId="ADAL" clId="{6D89F647-21B9-4A69-9F9A-E46CD973A59C}" dt="2023-05-05T15:46:56.344" v="367" actId="1076"/>
          <ac:picMkLst>
            <pc:docMk/>
            <pc:sldMk cId="1510488113" sldId="275"/>
            <ac:picMk id="6" creationId="{00000000-0000-0000-0000-000000000000}"/>
          </ac:picMkLst>
        </pc:picChg>
      </pc:sldChg>
      <pc:sldChg chg="addSp modSp mod modClrScheme chgLayout">
        <pc:chgData name="Guillaume Lesur" userId="cdb45b52-b811-4338-85f2-a66c25d43418" providerId="ADAL" clId="{6D89F647-21B9-4A69-9F9A-E46CD973A59C}" dt="2023-05-05T15:13:00.675" v="181" actId="1076"/>
        <pc:sldMkLst>
          <pc:docMk/>
          <pc:sldMk cId="1447100036" sldId="276"/>
        </pc:sldMkLst>
        <pc:spChg chg="mod ord">
          <ac:chgData name="Guillaume Lesur" userId="cdb45b52-b811-4338-85f2-a66c25d43418" providerId="ADAL" clId="{6D89F647-21B9-4A69-9F9A-E46CD973A59C}" dt="2023-05-05T15:11:35.724" v="165" actId="700"/>
          <ac:spMkLst>
            <pc:docMk/>
            <pc:sldMk cId="1447100036" sldId="276"/>
            <ac:spMk id="2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12:04.645" v="169" actId="688"/>
          <ac:spMkLst>
            <pc:docMk/>
            <pc:sldMk cId="1447100036" sldId="276"/>
            <ac:spMk id="3" creationId="{00000000-0000-0000-0000-000000000000}"/>
          </ac:spMkLst>
        </pc:spChg>
        <pc:spChg chg="mod ord">
          <ac:chgData name="Guillaume Lesur" userId="cdb45b52-b811-4338-85f2-a66c25d43418" providerId="ADAL" clId="{6D89F647-21B9-4A69-9F9A-E46CD973A59C}" dt="2023-05-05T15:12:31.017" v="177" actId="27636"/>
          <ac:spMkLst>
            <pc:docMk/>
            <pc:sldMk cId="1447100036" sldId="276"/>
            <ac:spMk id="4" creationId="{00000000-0000-0000-0000-000000000000}"/>
          </ac:spMkLst>
        </pc:spChg>
        <pc:spChg chg="mod">
          <ac:chgData name="Guillaume Lesur" userId="cdb45b52-b811-4338-85f2-a66c25d43418" providerId="ADAL" clId="{6D89F647-21B9-4A69-9F9A-E46CD973A59C}" dt="2023-05-05T15:13:00.675" v="181" actId="1076"/>
          <ac:spMkLst>
            <pc:docMk/>
            <pc:sldMk cId="1447100036" sldId="276"/>
            <ac:spMk id="6" creationId="{6E801776-DDF7-4032-9208-9073C7302E79}"/>
          </ac:spMkLst>
        </pc:spChg>
        <pc:spChg chg="add mod ord">
          <ac:chgData name="Guillaume Lesur" userId="cdb45b52-b811-4338-85f2-a66c25d43418" providerId="ADAL" clId="{6D89F647-21B9-4A69-9F9A-E46CD973A59C}" dt="2023-05-05T15:12:33.403" v="178"/>
          <ac:spMkLst>
            <pc:docMk/>
            <pc:sldMk cId="1447100036" sldId="276"/>
            <ac:spMk id="7" creationId="{F93FE4B0-5AD2-F87F-4728-AC79A74485C2}"/>
          </ac:spMkLst>
        </pc:spChg>
        <pc:picChg chg="mod">
          <ac:chgData name="Guillaume Lesur" userId="cdb45b52-b811-4338-85f2-a66c25d43418" providerId="ADAL" clId="{6D89F647-21B9-4A69-9F9A-E46CD973A59C}" dt="2023-05-05T15:12:53.014" v="179" actId="1076"/>
          <ac:picMkLst>
            <pc:docMk/>
            <pc:sldMk cId="1447100036" sldId="276"/>
            <ac:picMk id="5" creationId="{8D3238C5-04C0-4D05-8715-2B7608D9E2C1}"/>
          </ac:picMkLst>
        </pc:picChg>
      </pc:sldChg>
      <pc:sldChg chg="addSp delSp modSp mod modClrScheme chgLayout">
        <pc:chgData name="Guillaume Lesur" userId="cdb45b52-b811-4338-85f2-a66c25d43418" providerId="ADAL" clId="{6D89F647-21B9-4A69-9F9A-E46CD973A59C}" dt="2023-05-05T15:54:15.857" v="392" actId="478"/>
        <pc:sldMkLst>
          <pc:docMk/>
          <pc:sldMk cId="4062837114" sldId="277"/>
        </pc:sldMkLst>
        <pc:spChg chg="add del mod ord">
          <ac:chgData name="Guillaume Lesur" userId="cdb45b52-b811-4338-85f2-a66c25d43418" providerId="ADAL" clId="{6D89F647-21B9-4A69-9F9A-E46CD973A59C}" dt="2023-05-05T15:54:15.857" v="392" actId="478"/>
          <ac:spMkLst>
            <pc:docMk/>
            <pc:sldMk cId="4062837114" sldId="277"/>
            <ac:spMk id="2" creationId="{4E7DAF1E-A995-CB20-B647-50A73DCDA023}"/>
          </ac:spMkLst>
        </pc:spChg>
        <pc:spChg chg="mod ord">
          <ac:chgData name="Guillaume Lesur" userId="cdb45b52-b811-4338-85f2-a66c25d43418" providerId="ADAL" clId="{6D89F647-21B9-4A69-9F9A-E46CD973A59C}" dt="2023-05-05T15:54:09.327" v="387" actId="700"/>
          <ac:spMkLst>
            <pc:docMk/>
            <pc:sldMk cId="4062837114" sldId="277"/>
            <ac:spMk id="8" creationId="{BD754034-DA65-400D-B5B6-58FE27A8C595}"/>
          </ac:spMkLst>
        </pc:spChg>
        <pc:spChg chg="mod ord">
          <ac:chgData name="Guillaume Lesur" userId="cdb45b52-b811-4338-85f2-a66c25d43418" providerId="ADAL" clId="{6D89F647-21B9-4A69-9F9A-E46CD973A59C}" dt="2023-05-05T15:54:09.382" v="390" actId="27636"/>
          <ac:spMkLst>
            <pc:docMk/>
            <pc:sldMk cId="4062837114" sldId="277"/>
            <ac:spMk id="9" creationId="{B80571BA-C67D-4510-8A5E-6E57718D8D0A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54:13.173" v="391" actId="478"/>
        <pc:sldMkLst>
          <pc:docMk/>
          <pc:sldMk cId="134181781" sldId="279"/>
        </pc:sldMkLst>
        <pc:spChg chg="add del mod ord">
          <ac:chgData name="Guillaume Lesur" userId="cdb45b52-b811-4338-85f2-a66c25d43418" providerId="ADAL" clId="{6D89F647-21B9-4A69-9F9A-E46CD973A59C}" dt="2023-05-05T15:54:13.173" v="391" actId="478"/>
          <ac:spMkLst>
            <pc:docMk/>
            <pc:sldMk cId="134181781" sldId="279"/>
            <ac:spMk id="2" creationId="{ACFC58A6-60EE-DEAF-5178-7E54D71A9205}"/>
          </ac:spMkLst>
        </pc:spChg>
        <pc:spChg chg="mod ord">
          <ac:chgData name="Guillaume Lesur" userId="cdb45b52-b811-4338-85f2-a66c25d43418" providerId="ADAL" clId="{6D89F647-21B9-4A69-9F9A-E46CD973A59C}" dt="2023-05-05T15:54:09.354" v="388" actId="27636"/>
          <ac:spMkLst>
            <pc:docMk/>
            <pc:sldMk cId="134181781" sldId="279"/>
            <ac:spMk id="8" creationId="{BD754034-DA65-400D-B5B6-58FE27A8C595}"/>
          </ac:spMkLst>
        </pc:spChg>
        <pc:spChg chg="mod ord">
          <ac:chgData name="Guillaume Lesur" userId="cdb45b52-b811-4338-85f2-a66c25d43418" providerId="ADAL" clId="{6D89F647-21B9-4A69-9F9A-E46CD973A59C}" dt="2023-05-05T15:54:09.355" v="389" actId="27636"/>
          <ac:spMkLst>
            <pc:docMk/>
            <pc:sldMk cId="134181781" sldId="279"/>
            <ac:spMk id="9" creationId="{B80571BA-C67D-4510-8A5E-6E57718D8D0A}"/>
          </ac:spMkLst>
        </pc:spChg>
      </pc:sldChg>
      <pc:sldChg chg="addSp delSp modSp mod modClrScheme chgLayout modNotesTx">
        <pc:chgData name="Guillaume Lesur" userId="cdb45b52-b811-4338-85f2-a66c25d43418" providerId="ADAL" clId="{6D89F647-21B9-4A69-9F9A-E46CD973A59C}" dt="2023-05-05T16:08:55.479" v="954" actId="20577"/>
        <pc:sldMkLst>
          <pc:docMk/>
          <pc:sldMk cId="2086290494" sldId="280"/>
        </pc:sldMkLst>
        <pc:spChg chg="add del mod ord">
          <ac:chgData name="Guillaume Lesur" userId="cdb45b52-b811-4338-85f2-a66c25d43418" providerId="ADAL" clId="{6D89F647-21B9-4A69-9F9A-E46CD973A59C}" dt="2023-05-05T15:54:18.054" v="393" actId="478"/>
          <ac:spMkLst>
            <pc:docMk/>
            <pc:sldMk cId="2086290494" sldId="280"/>
            <ac:spMk id="2" creationId="{D0CC7900-EA25-65C6-8D24-85C302CA99DE}"/>
          </ac:spMkLst>
        </pc:spChg>
        <pc:spChg chg="mod ord">
          <ac:chgData name="Guillaume Lesur" userId="cdb45b52-b811-4338-85f2-a66c25d43418" providerId="ADAL" clId="{6D89F647-21B9-4A69-9F9A-E46CD973A59C}" dt="2023-05-05T15:54:09.327" v="387" actId="700"/>
          <ac:spMkLst>
            <pc:docMk/>
            <pc:sldMk cId="2086290494" sldId="280"/>
            <ac:spMk id="8" creationId="{BD754034-DA65-400D-B5B6-58FE27A8C595}"/>
          </ac:spMkLst>
        </pc:spChg>
        <pc:spChg chg="mod ord">
          <ac:chgData name="Guillaume Lesur" userId="cdb45b52-b811-4338-85f2-a66c25d43418" providerId="ADAL" clId="{6D89F647-21B9-4A69-9F9A-E46CD973A59C}" dt="2023-05-05T15:54:09.327" v="387" actId="700"/>
          <ac:spMkLst>
            <pc:docMk/>
            <pc:sldMk cId="2086290494" sldId="280"/>
            <ac:spMk id="9" creationId="{B80571BA-C67D-4510-8A5E-6E57718D8D0A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51:57.198" v="369" actId="478"/>
        <pc:sldMkLst>
          <pc:docMk/>
          <pc:sldMk cId="300449856" sldId="281"/>
        </pc:sldMkLst>
        <pc:spChg chg="mod ord">
          <ac:chgData name="Guillaume Lesur" userId="cdb45b52-b811-4338-85f2-a66c25d43418" providerId="ADAL" clId="{6D89F647-21B9-4A69-9F9A-E46CD973A59C}" dt="2023-05-05T15:20:29.562" v="272" actId="700"/>
          <ac:spMkLst>
            <pc:docMk/>
            <pc:sldMk cId="300449856" sldId="281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51:57.198" v="369" actId="478"/>
          <ac:spMkLst>
            <pc:docMk/>
            <pc:sldMk cId="300449856" sldId="281"/>
            <ac:spMk id="4" creationId="{F793627D-3D60-2087-91B5-86B6A15693A7}"/>
          </ac:spMkLst>
        </pc:spChg>
        <pc:spChg chg="mod ord">
          <ac:chgData name="Guillaume Lesur" userId="cdb45b52-b811-4338-85f2-a66c25d43418" providerId="ADAL" clId="{6D89F647-21B9-4A69-9F9A-E46CD973A59C}" dt="2023-05-05T15:20:29.562" v="272" actId="700"/>
          <ac:spMkLst>
            <pc:docMk/>
            <pc:sldMk cId="300449856" sldId="281"/>
            <ac:spMk id="8" creationId="{F6AABFC3-8F9B-404C-8EBF-768A1070AA4F}"/>
          </ac:spMkLst>
        </pc:spChg>
        <pc:spChg chg="mod ord">
          <ac:chgData name="Guillaume Lesur" userId="cdb45b52-b811-4338-85f2-a66c25d43418" providerId="ADAL" clId="{6D89F647-21B9-4A69-9F9A-E46CD973A59C}" dt="2023-05-05T15:20:29.615" v="273" actId="27636"/>
          <ac:spMkLst>
            <pc:docMk/>
            <pc:sldMk cId="300449856" sldId="281"/>
            <ac:spMk id="9" creationId="{046D0CBC-7B6A-4F1D-9E1F-0396A5793031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53:46.053" v="386" actId="122"/>
        <pc:sldMkLst>
          <pc:docMk/>
          <pc:sldMk cId="2355367245" sldId="282"/>
        </pc:sldMkLst>
        <pc:spChg chg="add del mod ord">
          <ac:chgData name="Guillaume Lesur" userId="cdb45b52-b811-4338-85f2-a66c25d43418" providerId="ADAL" clId="{6D89F647-21B9-4A69-9F9A-E46CD973A59C}" dt="2023-05-05T15:53:31.216" v="381" actId="700"/>
          <ac:spMkLst>
            <pc:docMk/>
            <pc:sldMk cId="2355367245" sldId="282"/>
            <ac:spMk id="2" creationId="{CF8CE89C-6E62-7D86-364B-56B034459966}"/>
          </ac:spMkLst>
        </pc:spChg>
        <pc:spChg chg="add del mod ord">
          <ac:chgData name="Guillaume Lesur" userId="cdb45b52-b811-4338-85f2-a66c25d43418" providerId="ADAL" clId="{6D89F647-21B9-4A69-9F9A-E46CD973A59C}" dt="2023-05-05T15:53:31.216" v="381" actId="700"/>
          <ac:spMkLst>
            <pc:docMk/>
            <pc:sldMk cId="2355367245" sldId="282"/>
            <ac:spMk id="3" creationId="{BB690098-8584-080C-7372-CF5F58135A73}"/>
          </ac:spMkLst>
        </pc:spChg>
        <pc:spChg chg="mod ord">
          <ac:chgData name="Guillaume Lesur" userId="cdb45b52-b811-4338-85f2-a66c25d43418" providerId="ADAL" clId="{6D89F647-21B9-4A69-9F9A-E46CD973A59C}" dt="2023-05-05T15:53:31.216" v="381" actId="700"/>
          <ac:spMkLst>
            <pc:docMk/>
            <pc:sldMk cId="2355367245" sldId="282"/>
            <ac:spMk id="6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53:33.185" v="382" actId="478"/>
          <ac:spMkLst>
            <pc:docMk/>
            <pc:sldMk cId="2355367245" sldId="282"/>
            <ac:spMk id="7" creationId="{5731CB4B-FFE1-7D74-EA26-87067D90C65D}"/>
          </ac:spMkLst>
        </pc:spChg>
        <pc:spChg chg="add del mod ord">
          <ac:chgData name="Guillaume Lesur" userId="cdb45b52-b811-4338-85f2-a66c25d43418" providerId="ADAL" clId="{6D89F647-21B9-4A69-9F9A-E46CD973A59C}" dt="2023-05-05T15:53:35.070" v="383" actId="478"/>
          <ac:spMkLst>
            <pc:docMk/>
            <pc:sldMk cId="2355367245" sldId="282"/>
            <ac:spMk id="8" creationId="{5AA8B8FB-F551-0498-7E31-7C96048DB96A}"/>
          </ac:spMkLst>
        </pc:spChg>
        <pc:graphicFrameChg chg="modGraphic">
          <ac:chgData name="Guillaume Lesur" userId="cdb45b52-b811-4338-85f2-a66c25d43418" providerId="ADAL" clId="{6D89F647-21B9-4A69-9F9A-E46CD973A59C}" dt="2023-05-05T15:53:42.200" v="385" actId="14734"/>
          <ac:graphicFrameMkLst>
            <pc:docMk/>
            <pc:sldMk cId="2355367245" sldId="282"/>
            <ac:graphicFrameMk id="4" creationId="{4F2E249E-FCE0-4FBB-B079-708D3B6C75EF}"/>
          </ac:graphicFrameMkLst>
        </pc:graphicFrameChg>
        <pc:graphicFrameChg chg="modGraphic">
          <ac:chgData name="Guillaume Lesur" userId="cdb45b52-b811-4338-85f2-a66c25d43418" providerId="ADAL" clId="{6D89F647-21B9-4A69-9F9A-E46CD973A59C}" dt="2023-05-05T15:53:46.053" v="386" actId="122"/>
          <ac:graphicFrameMkLst>
            <pc:docMk/>
            <pc:sldMk cId="2355367245" sldId="282"/>
            <ac:graphicFrameMk id="5" creationId="{899D6C44-DF7B-441F-800A-2AE5497430D4}"/>
          </ac:graphicFrameMkLst>
        </pc:graphicFrameChg>
      </pc:sldChg>
      <pc:sldChg chg="addSp delSp modSp mod modClrScheme chgLayout">
        <pc:chgData name="Guillaume Lesur" userId="cdb45b52-b811-4338-85f2-a66c25d43418" providerId="ADAL" clId="{6D89F647-21B9-4A69-9F9A-E46CD973A59C}" dt="2023-05-05T15:20:02.814" v="269" actId="478"/>
        <pc:sldMkLst>
          <pc:docMk/>
          <pc:sldMk cId="804313613" sldId="283"/>
        </pc:sldMkLst>
        <pc:spChg chg="del mod ord">
          <ac:chgData name="Guillaume Lesur" userId="cdb45b52-b811-4338-85f2-a66c25d43418" providerId="ADAL" clId="{6D89F647-21B9-4A69-9F9A-E46CD973A59C}" dt="2023-05-05T15:20:02.814" v="269" actId="478"/>
          <ac:spMkLst>
            <pc:docMk/>
            <pc:sldMk cId="804313613" sldId="283"/>
            <ac:spMk id="2" creationId="{2413B24D-6171-4681-A7CB-446866C3C925}"/>
          </ac:spMkLst>
        </pc:spChg>
        <pc:spChg chg="del mod">
          <ac:chgData name="Guillaume Lesur" userId="cdb45b52-b811-4338-85f2-a66c25d43418" providerId="ADAL" clId="{6D89F647-21B9-4A69-9F9A-E46CD973A59C}" dt="2023-05-05T15:19:53.808" v="265" actId="700"/>
          <ac:spMkLst>
            <pc:docMk/>
            <pc:sldMk cId="804313613" sldId="283"/>
            <ac:spMk id="3" creationId="{23191271-8FCE-4266-94CD-97EAD1A9895B}"/>
          </ac:spMkLst>
        </pc:spChg>
        <pc:spChg chg="add mod ord">
          <ac:chgData name="Guillaume Lesur" userId="cdb45b52-b811-4338-85f2-a66c25d43418" providerId="ADAL" clId="{6D89F647-21B9-4A69-9F9A-E46CD973A59C}" dt="2023-05-05T15:20:01.011" v="268" actId="20577"/>
          <ac:spMkLst>
            <pc:docMk/>
            <pc:sldMk cId="804313613" sldId="283"/>
            <ac:spMk id="4" creationId="{0F1F80A3-7E0B-2602-138B-899002D71453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17:41.306" v="225" actId="20577"/>
        <pc:sldMkLst>
          <pc:docMk/>
          <pc:sldMk cId="498401116" sldId="284"/>
        </pc:sldMkLst>
        <pc:spChg chg="mod ord">
          <ac:chgData name="Guillaume Lesur" userId="cdb45b52-b811-4338-85f2-a66c25d43418" providerId="ADAL" clId="{6D89F647-21B9-4A69-9F9A-E46CD973A59C}" dt="2023-05-05T15:17:30.948" v="223" actId="20577"/>
          <ac:spMkLst>
            <pc:docMk/>
            <pc:sldMk cId="498401116" sldId="284"/>
            <ac:spMk id="2" creationId="{2413B24D-6171-4681-A7CB-446866C3C925}"/>
          </ac:spMkLst>
        </pc:spChg>
        <pc:spChg chg="del mod">
          <ac:chgData name="Guillaume Lesur" userId="cdb45b52-b811-4338-85f2-a66c25d43418" providerId="ADAL" clId="{6D89F647-21B9-4A69-9F9A-E46CD973A59C}" dt="2023-05-05T15:17:11.398" v="203" actId="700"/>
          <ac:spMkLst>
            <pc:docMk/>
            <pc:sldMk cId="498401116" sldId="284"/>
            <ac:spMk id="3" creationId="{23191271-8FCE-4266-94CD-97EAD1A9895B}"/>
          </ac:spMkLst>
        </pc:spChg>
        <pc:spChg chg="add mod ord">
          <ac:chgData name="Guillaume Lesur" userId="cdb45b52-b811-4338-85f2-a66c25d43418" providerId="ADAL" clId="{6D89F647-21B9-4A69-9F9A-E46CD973A59C}" dt="2023-05-05T15:17:41.306" v="225" actId="20577"/>
          <ac:spMkLst>
            <pc:docMk/>
            <pc:sldMk cId="498401116" sldId="284"/>
            <ac:spMk id="4" creationId="{FCD80958-B445-E769-6F01-EE4E218CCCEF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37:32.579" v="345" actId="478"/>
        <pc:sldMkLst>
          <pc:docMk/>
          <pc:sldMk cId="163808558" sldId="286"/>
        </pc:sldMkLst>
        <pc:spChg chg="add del mod ord">
          <ac:chgData name="Guillaume Lesur" userId="cdb45b52-b811-4338-85f2-a66c25d43418" providerId="ADAL" clId="{6D89F647-21B9-4A69-9F9A-E46CD973A59C}" dt="2023-05-05T15:13:26.637" v="183" actId="700"/>
          <ac:spMkLst>
            <pc:docMk/>
            <pc:sldMk cId="163808558" sldId="286"/>
            <ac:spMk id="2" creationId="{369AF89E-815E-2B24-12F6-3FE1FD9BDDED}"/>
          </ac:spMkLst>
        </pc:spChg>
        <pc:spChg chg="add del mod ord">
          <ac:chgData name="Guillaume Lesur" userId="cdb45b52-b811-4338-85f2-a66c25d43418" providerId="ADAL" clId="{6D89F647-21B9-4A69-9F9A-E46CD973A59C}" dt="2023-05-05T15:13:26.637" v="183" actId="700"/>
          <ac:spMkLst>
            <pc:docMk/>
            <pc:sldMk cId="163808558" sldId="286"/>
            <ac:spMk id="3" creationId="{0C2A3086-E97A-93C4-BC60-8710FE0BFFD1}"/>
          </ac:spMkLst>
        </pc:spChg>
        <pc:spChg chg="mod ord">
          <ac:chgData name="Guillaume Lesur" userId="cdb45b52-b811-4338-85f2-a66c25d43418" providerId="ADAL" clId="{6D89F647-21B9-4A69-9F9A-E46CD973A59C}" dt="2023-05-05T15:37:29.476" v="343" actId="700"/>
          <ac:spMkLst>
            <pc:docMk/>
            <pc:sldMk cId="163808558" sldId="286"/>
            <ac:spMk id="4" creationId="{8ADE8E06-268B-49A3-8EED-99B7BEBE3D8F}"/>
          </ac:spMkLst>
        </pc:spChg>
        <pc:spChg chg="add del mod ord">
          <ac:chgData name="Guillaume Lesur" userId="cdb45b52-b811-4338-85f2-a66c25d43418" providerId="ADAL" clId="{6D89F647-21B9-4A69-9F9A-E46CD973A59C}" dt="2023-05-05T15:13:30.763" v="184" actId="478"/>
          <ac:spMkLst>
            <pc:docMk/>
            <pc:sldMk cId="163808558" sldId="286"/>
            <ac:spMk id="9" creationId="{306A8F64-243A-5852-9E0F-916C23E19C97}"/>
          </ac:spMkLst>
        </pc:spChg>
        <pc:spChg chg="add del mod ord">
          <ac:chgData name="Guillaume Lesur" userId="cdb45b52-b811-4338-85f2-a66c25d43418" providerId="ADAL" clId="{6D89F647-21B9-4A69-9F9A-E46CD973A59C}" dt="2023-05-05T15:13:43.112" v="185" actId="478"/>
          <ac:spMkLst>
            <pc:docMk/>
            <pc:sldMk cId="163808558" sldId="286"/>
            <ac:spMk id="10" creationId="{7DFC5339-094F-1BB3-EA36-325FCC7CE656}"/>
          </ac:spMkLst>
        </pc:spChg>
        <pc:spChg chg="add del mod ord">
          <ac:chgData name="Guillaume Lesur" userId="cdb45b52-b811-4338-85f2-a66c25d43418" providerId="ADAL" clId="{6D89F647-21B9-4A69-9F9A-E46CD973A59C}" dt="2023-05-05T15:24:27.196" v="309" actId="478"/>
          <ac:spMkLst>
            <pc:docMk/>
            <pc:sldMk cId="163808558" sldId="286"/>
            <ac:spMk id="11" creationId="{EF604D3E-90F5-9D2D-E62E-CB1F178FF044}"/>
          </ac:spMkLst>
        </pc:spChg>
        <pc:spChg chg="add del mod ord">
          <ac:chgData name="Guillaume Lesur" userId="cdb45b52-b811-4338-85f2-a66c25d43418" providerId="ADAL" clId="{6D89F647-21B9-4A69-9F9A-E46CD973A59C}" dt="2023-05-05T15:24:28.621" v="310" actId="478"/>
          <ac:spMkLst>
            <pc:docMk/>
            <pc:sldMk cId="163808558" sldId="286"/>
            <ac:spMk id="12" creationId="{FF0FDD03-3ACF-65B9-4F9B-C844D728EBC2}"/>
          </ac:spMkLst>
        </pc:spChg>
        <pc:spChg chg="add del mod ord">
          <ac:chgData name="Guillaume Lesur" userId="cdb45b52-b811-4338-85f2-a66c25d43418" providerId="ADAL" clId="{6D89F647-21B9-4A69-9F9A-E46CD973A59C}" dt="2023-05-05T15:25:15.242" v="312" actId="478"/>
          <ac:spMkLst>
            <pc:docMk/>
            <pc:sldMk cId="163808558" sldId="286"/>
            <ac:spMk id="13" creationId="{C5072B51-B0C1-35CE-93D6-AAF4CFE23D2A}"/>
          </ac:spMkLst>
        </pc:spChg>
        <pc:spChg chg="add del mod ord">
          <ac:chgData name="Guillaume Lesur" userId="cdb45b52-b811-4338-85f2-a66c25d43418" providerId="ADAL" clId="{6D89F647-21B9-4A69-9F9A-E46CD973A59C}" dt="2023-05-05T15:25:16.518" v="313" actId="478"/>
          <ac:spMkLst>
            <pc:docMk/>
            <pc:sldMk cId="163808558" sldId="286"/>
            <ac:spMk id="14" creationId="{AAF653B8-12AA-24D6-5481-0DB2D833F070}"/>
          </ac:spMkLst>
        </pc:spChg>
        <pc:spChg chg="add del mod ord">
          <ac:chgData name="Guillaume Lesur" userId="cdb45b52-b811-4338-85f2-a66c25d43418" providerId="ADAL" clId="{6D89F647-21B9-4A69-9F9A-E46CD973A59C}" dt="2023-05-05T15:37:31.061" v="344" actId="478"/>
          <ac:spMkLst>
            <pc:docMk/>
            <pc:sldMk cId="163808558" sldId="286"/>
            <ac:spMk id="15" creationId="{ED1FFA48-D309-71C4-220E-28B53326BF91}"/>
          </ac:spMkLst>
        </pc:spChg>
        <pc:spChg chg="add del mod ord">
          <ac:chgData name="Guillaume Lesur" userId="cdb45b52-b811-4338-85f2-a66c25d43418" providerId="ADAL" clId="{6D89F647-21B9-4A69-9F9A-E46CD973A59C}" dt="2023-05-05T15:37:32.579" v="345" actId="478"/>
          <ac:spMkLst>
            <pc:docMk/>
            <pc:sldMk cId="163808558" sldId="286"/>
            <ac:spMk id="16" creationId="{1CF2515A-B65E-2F4B-EE38-1203E001A59A}"/>
          </ac:spMkLst>
        </pc:spChg>
        <pc:graphicFrameChg chg="modGraphic">
          <ac:chgData name="Guillaume Lesur" userId="cdb45b52-b811-4338-85f2-a66c25d43418" providerId="ADAL" clId="{6D89F647-21B9-4A69-9F9A-E46CD973A59C}" dt="2023-05-05T15:14:38.885" v="194" actId="122"/>
          <ac:graphicFrameMkLst>
            <pc:docMk/>
            <pc:sldMk cId="163808558" sldId="286"/>
            <ac:graphicFrameMk id="5" creationId="{AFF016E1-1598-48D4-A0C8-6C8CAA43F676}"/>
          </ac:graphicFrameMkLst>
        </pc:graphicFrameChg>
        <pc:graphicFrameChg chg="modGraphic">
          <ac:chgData name="Guillaume Lesur" userId="cdb45b52-b811-4338-85f2-a66c25d43418" providerId="ADAL" clId="{6D89F647-21B9-4A69-9F9A-E46CD973A59C}" dt="2023-05-05T15:14:34.803" v="192" actId="122"/>
          <ac:graphicFrameMkLst>
            <pc:docMk/>
            <pc:sldMk cId="163808558" sldId="286"/>
            <ac:graphicFrameMk id="6" creationId="{ABD74CB1-8798-4E9A-8FE8-FAC32A6E4AAC}"/>
          </ac:graphicFrameMkLst>
        </pc:graphicFrameChg>
        <pc:graphicFrameChg chg="modGraphic">
          <ac:chgData name="Guillaume Lesur" userId="cdb45b52-b811-4338-85f2-a66c25d43418" providerId="ADAL" clId="{6D89F647-21B9-4A69-9F9A-E46CD973A59C}" dt="2023-05-05T15:14:37.145" v="193" actId="122"/>
          <ac:graphicFrameMkLst>
            <pc:docMk/>
            <pc:sldMk cId="163808558" sldId="286"/>
            <ac:graphicFrameMk id="7" creationId="{5FEF050D-BABD-4124-B00A-C314D5896C58}"/>
          </ac:graphicFrameMkLst>
        </pc:graphicFrameChg>
        <pc:graphicFrameChg chg="modGraphic">
          <ac:chgData name="Guillaume Lesur" userId="cdb45b52-b811-4338-85f2-a66c25d43418" providerId="ADAL" clId="{6D89F647-21B9-4A69-9F9A-E46CD973A59C}" dt="2023-05-05T15:14:32.302" v="191" actId="122"/>
          <ac:graphicFrameMkLst>
            <pc:docMk/>
            <pc:sldMk cId="163808558" sldId="286"/>
            <ac:graphicFrameMk id="8" creationId="{7F27D7A9-CF7D-46D1-AC0E-61DC2B087579}"/>
          </ac:graphicFrameMkLst>
        </pc:graphicFrameChg>
      </pc:sldChg>
      <pc:sldChg chg="addSp delSp modSp mod modClrScheme chgLayout">
        <pc:chgData name="Guillaume Lesur" userId="cdb45b52-b811-4338-85f2-a66c25d43418" providerId="ADAL" clId="{6D89F647-21B9-4A69-9F9A-E46CD973A59C}" dt="2023-05-05T15:52:48.744" v="380" actId="478"/>
        <pc:sldMkLst>
          <pc:docMk/>
          <pc:sldMk cId="2229677371" sldId="287"/>
        </pc:sldMkLst>
        <pc:spChg chg="add del mod ord">
          <ac:chgData name="Guillaume Lesur" userId="cdb45b52-b811-4338-85f2-a66c25d43418" providerId="ADAL" clId="{6D89F647-21B9-4A69-9F9A-E46CD973A59C}" dt="2023-05-05T15:52:40.256" v="379" actId="27636"/>
          <ac:spMkLst>
            <pc:docMk/>
            <pc:sldMk cId="2229677371" sldId="287"/>
            <ac:spMk id="2" creationId="{950AFF49-003A-B73F-6D6A-F128D1DD485A}"/>
          </ac:spMkLst>
        </pc:spChg>
        <pc:spChg chg="add del mod ord">
          <ac:chgData name="Guillaume Lesur" userId="cdb45b52-b811-4338-85f2-a66c25d43418" providerId="ADAL" clId="{6D89F647-21B9-4A69-9F9A-E46CD973A59C}" dt="2023-05-05T15:52:03.956" v="370" actId="478"/>
          <ac:spMkLst>
            <pc:docMk/>
            <pc:sldMk cId="2229677371" sldId="287"/>
            <ac:spMk id="3" creationId="{A3650D30-BB1F-BC36-C437-B614BC659B31}"/>
          </ac:spMkLst>
        </pc:spChg>
        <pc:spChg chg="del mod">
          <ac:chgData name="Guillaume Lesur" userId="cdb45b52-b811-4338-85f2-a66c25d43418" providerId="ADAL" clId="{6D89F647-21B9-4A69-9F9A-E46CD973A59C}" dt="2023-05-05T15:52:48.744" v="380" actId="478"/>
          <ac:spMkLst>
            <pc:docMk/>
            <pc:sldMk cId="2229677371" sldId="287"/>
            <ac:spMk id="4" creationId="{BC6C25D4-EB3F-B449-D5E3-2516AEFCCB3A}"/>
          </ac:spMkLst>
        </pc:spChg>
        <pc:spChg chg="add del mod ord">
          <ac:chgData name="Guillaume Lesur" userId="cdb45b52-b811-4338-85f2-a66c25d43418" providerId="ADAL" clId="{6D89F647-21B9-4A69-9F9A-E46CD973A59C}" dt="2023-05-05T15:52:05.550" v="371" actId="478"/>
          <ac:spMkLst>
            <pc:docMk/>
            <pc:sldMk cId="2229677371" sldId="287"/>
            <ac:spMk id="5" creationId="{7177C32B-D6CA-981A-692C-ADD24E720456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35:51.039" v="319" actId="478"/>
        <pc:sldMkLst>
          <pc:docMk/>
          <pc:sldMk cId="3650392767" sldId="288"/>
        </pc:sldMkLst>
        <pc:spChg chg="add del mod ord">
          <ac:chgData name="Guillaume Lesur" userId="cdb45b52-b811-4338-85f2-a66c25d43418" providerId="ADAL" clId="{6D89F647-21B9-4A69-9F9A-E46CD973A59C}" dt="2023-05-05T15:20:59.242" v="279" actId="478"/>
          <ac:spMkLst>
            <pc:docMk/>
            <pc:sldMk cId="3650392767" sldId="288"/>
            <ac:spMk id="2" creationId="{6BEAA039-DE9E-7FE0-C160-90C2E312B3F7}"/>
          </ac:spMkLst>
        </pc:spChg>
        <pc:spChg chg="add del mod ord">
          <ac:chgData name="Guillaume Lesur" userId="cdb45b52-b811-4338-85f2-a66c25d43418" providerId="ADAL" clId="{6D89F647-21B9-4A69-9F9A-E46CD973A59C}" dt="2023-05-05T15:35:51.039" v="319" actId="478"/>
          <ac:spMkLst>
            <pc:docMk/>
            <pc:sldMk cId="3650392767" sldId="288"/>
            <ac:spMk id="3" creationId="{8A004D8F-221A-B7E3-DB89-9D894B24CFE7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3650392767" sldId="288"/>
            <ac:spMk id="9" creationId="{B80571BA-C67D-4510-8A5E-6E57718D8D0A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3650392767" sldId="288"/>
            <ac:spMk id="19" creationId="{44DBC7DE-761D-27AE-30A2-B40DD4ED5CD9}"/>
          </ac:spMkLst>
        </pc:spChg>
        <pc:picChg chg="mod ord">
          <ac:chgData name="Guillaume Lesur" userId="cdb45b52-b811-4338-85f2-a66c25d43418" providerId="ADAL" clId="{6D89F647-21B9-4A69-9F9A-E46CD973A59C}" dt="2023-05-05T15:30:55.016" v="318" actId="700"/>
          <ac:picMkLst>
            <pc:docMk/>
            <pc:sldMk cId="3650392767" sldId="288"/>
            <ac:picMk id="5" creationId="{54C9B661-81BF-7FAE-8F03-AAF8ED620FF9}"/>
          </ac:picMkLst>
        </pc:picChg>
      </pc:sldChg>
      <pc:sldChg chg="addSp delSp modSp mod modClrScheme chgLayout">
        <pc:chgData name="Guillaume Lesur" userId="cdb45b52-b811-4338-85f2-a66c25d43418" providerId="ADAL" clId="{6D89F647-21B9-4A69-9F9A-E46CD973A59C}" dt="2023-05-05T15:36:03.149" v="322" actId="478"/>
        <pc:sldMkLst>
          <pc:docMk/>
          <pc:sldMk cId="2485821149" sldId="289"/>
        </pc:sldMkLst>
        <pc:spChg chg="add del mod ord">
          <ac:chgData name="Guillaume Lesur" userId="cdb45b52-b811-4338-85f2-a66c25d43418" providerId="ADAL" clId="{6D89F647-21B9-4A69-9F9A-E46CD973A59C}" dt="2023-05-05T15:21:10.092" v="281" actId="478"/>
          <ac:spMkLst>
            <pc:docMk/>
            <pc:sldMk cId="2485821149" sldId="289"/>
            <ac:spMk id="2" creationId="{48899D1F-8142-9040-3382-2DE330E9214C}"/>
          </ac:spMkLst>
        </pc:spChg>
        <pc:spChg chg="add del mod ord">
          <ac:chgData name="Guillaume Lesur" userId="cdb45b52-b811-4338-85f2-a66c25d43418" providerId="ADAL" clId="{6D89F647-21B9-4A69-9F9A-E46CD973A59C}" dt="2023-05-05T15:21:06.107" v="280" actId="478"/>
          <ac:spMkLst>
            <pc:docMk/>
            <pc:sldMk cId="2485821149" sldId="289"/>
            <ac:spMk id="3" creationId="{DEEF037B-1888-3120-417B-E6AD1AD43BD7}"/>
          </ac:spMkLst>
        </pc:spChg>
        <pc:spChg chg="add del mod ord">
          <ac:chgData name="Guillaume Lesur" userId="cdb45b52-b811-4338-85f2-a66c25d43418" providerId="ADAL" clId="{6D89F647-21B9-4A69-9F9A-E46CD973A59C}" dt="2023-05-05T15:21:11.737" v="282" actId="478"/>
          <ac:spMkLst>
            <pc:docMk/>
            <pc:sldMk cId="2485821149" sldId="289"/>
            <ac:spMk id="4" creationId="{16A0D893-2FAE-CCE8-3612-5D07275E367C}"/>
          </ac:spMkLst>
        </pc:spChg>
        <pc:spChg chg="add del mod ord">
          <ac:chgData name="Guillaume Lesur" userId="cdb45b52-b811-4338-85f2-a66c25d43418" providerId="ADAL" clId="{6D89F647-21B9-4A69-9F9A-E46CD973A59C}" dt="2023-05-05T15:36:01.090" v="320" actId="478"/>
          <ac:spMkLst>
            <pc:docMk/>
            <pc:sldMk cId="2485821149" sldId="289"/>
            <ac:spMk id="6" creationId="{5D9FD10A-EA28-E986-9633-84924990A192}"/>
          </ac:spMkLst>
        </pc:spChg>
        <pc:spChg chg="add del mod ord">
          <ac:chgData name="Guillaume Lesur" userId="cdb45b52-b811-4338-85f2-a66c25d43418" providerId="ADAL" clId="{6D89F647-21B9-4A69-9F9A-E46CD973A59C}" dt="2023-05-05T15:36:03.149" v="322" actId="478"/>
          <ac:spMkLst>
            <pc:docMk/>
            <pc:sldMk cId="2485821149" sldId="289"/>
            <ac:spMk id="7" creationId="{C048E51C-E10A-9FEF-231A-4337817D0DD2}"/>
          </ac:spMkLst>
        </pc:spChg>
        <pc:spChg chg="mod">
          <ac:chgData name="Guillaume Lesur" userId="cdb45b52-b811-4338-85f2-a66c25d43418" providerId="ADAL" clId="{6D89F647-21B9-4A69-9F9A-E46CD973A59C}" dt="2023-05-05T15:21:21.477" v="283" actId="1076"/>
          <ac:spMkLst>
            <pc:docMk/>
            <pc:sldMk cId="2485821149" sldId="289"/>
            <ac:spMk id="8" creationId="{04CBF299-612D-F96C-E8F9-3142FC79E906}"/>
          </ac:spMkLst>
        </pc:spChg>
        <pc:spChg chg="add del mod ord">
          <ac:chgData name="Guillaume Lesur" userId="cdb45b52-b811-4338-85f2-a66c25d43418" providerId="ADAL" clId="{6D89F647-21B9-4A69-9F9A-E46CD973A59C}" dt="2023-05-05T15:36:02.460" v="321" actId="478"/>
          <ac:spMkLst>
            <pc:docMk/>
            <pc:sldMk cId="2485821149" sldId="289"/>
            <ac:spMk id="9" creationId="{E7AEA4E7-BE41-C588-B881-46DE33266178}"/>
          </ac:spMkLst>
        </pc:spChg>
        <pc:spChg chg="mod">
          <ac:chgData name="Guillaume Lesur" userId="cdb45b52-b811-4338-85f2-a66c25d43418" providerId="ADAL" clId="{6D89F647-21B9-4A69-9F9A-E46CD973A59C}" dt="2023-05-05T15:21:21.477" v="283" actId="1076"/>
          <ac:spMkLst>
            <pc:docMk/>
            <pc:sldMk cId="2485821149" sldId="289"/>
            <ac:spMk id="11" creationId="{7AA4680E-8FAF-64CD-7F1F-BFCC2EF61CE2}"/>
          </ac:spMkLst>
        </pc:spChg>
        <pc:picChg chg="mod">
          <ac:chgData name="Guillaume Lesur" userId="cdb45b52-b811-4338-85f2-a66c25d43418" providerId="ADAL" clId="{6D89F647-21B9-4A69-9F9A-E46CD973A59C}" dt="2023-05-05T15:21:21.477" v="283" actId="1076"/>
          <ac:picMkLst>
            <pc:docMk/>
            <pc:sldMk cId="2485821149" sldId="289"/>
            <ac:picMk id="5" creationId="{5ED3640B-5EFC-6ADC-48D7-5958CD49B34C}"/>
          </ac:picMkLst>
        </pc:picChg>
        <pc:picChg chg="mod">
          <ac:chgData name="Guillaume Lesur" userId="cdb45b52-b811-4338-85f2-a66c25d43418" providerId="ADAL" clId="{6D89F647-21B9-4A69-9F9A-E46CD973A59C}" dt="2023-05-05T15:21:21.477" v="283" actId="1076"/>
          <ac:picMkLst>
            <pc:docMk/>
            <pc:sldMk cId="2485821149" sldId="289"/>
            <ac:picMk id="10" creationId="{62BC0855-0772-31CC-AFFF-C6F65FEA029C}"/>
          </ac:picMkLst>
        </pc:picChg>
      </pc:sldChg>
      <pc:sldChg chg="addSp delSp modSp mod modClrScheme chgLayout">
        <pc:chgData name="Guillaume Lesur" userId="cdb45b52-b811-4338-85f2-a66c25d43418" providerId="ADAL" clId="{6D89F647-21B9-4A69-9F9A-E46CD973A59C}" dt="2023-05-05T15:36:09.499" v="325" actId="478"/>
        <pc:sldMkLst>
          <pc:docMk/>
          <pc:sldMk cId="2935883125" sldId="290"/>
        </pc:sldMkLst>
        <pc:spChg chg="add del mod ord">
          <ac:chgData name="Guillaume Lesur" userId="cdb45b52-b811-4338-85f2-a66c25d43418" providerId="ADAL" clId="{6D89F647-21B9-4A69-9F9A-E46CD973A59C}" dt="2023-05-05T15:21:30.822" v="284" actId="478"/>
          <ac:spMkLst>
            <pc:docMk/>
            <pc:sldMk cId="2935883125" sldId="290"/>
            <ac:spMk id="2" creationId="{D00C499A-D563-8124-B009-3D44487CCE8D}"/>
          </ac:spMkLst>
        </pc:spChg>
        <pc:spChg chg="add del mod ord">
          <ac:chgData name="Guillaume Lesur" userId="cdb45b52-b811-4338-85f2-a66c25d43418" providerId="ADAL" clId="{6D89F647-21B9-4A69-9F9A-E46CD973A59C}" dt="2023-05-05T15:21:34.807" v="286" actId="478"/>
          <ac:spMkLst>
            <pc:docMk/>
            <pc:sldMk cId="2935883125" sldId="290"/>
            <ac:spMk id="4" creationId="{FEE1199C-0703-1A6A-CDAA-CBF0827CCEC7}"/>
          </ac:spMkLst>
        </pc:spChg>
        <pc:spChg chg="add del mod ord">
          <ac:chgData name="Guillaume Lesur" userId="cdb45b52-b811-4338-85f2-a66c25d43418" providerId="ADAL" clId="{6D89F647-21B9-4A69-9F9A-E46CD973A59C}" dt="2023-05-05T15:21:33.053" v="285" actId="478"/>
          <ac:spMkLst>
            <pc:docMk/>
            <pc:sldMk cId="2935883125" sldId="290"/>
            <ac:spMk id="5" creationId="{207ED198-61BE-86C3-1394-63C60C3E83AC}"/>
          </ac:spMkLst>
        </pc:spChg>
        <pc:spChg chg="add del mod ord">
          <ac:chgData name="Guillaume Lesur" userId="cdb45b52-b811-4338-85f2-a66c25d43418" providerId="ADAL" clId="{6D89F647-21B9-4A69-9F9A-E46CD973A59C}" dt="2023-05-05T15:36:08.754" v="324" actId="478"/>
          <ac:spMkLst>
            <pc:docMk/>
            <pc:sldMk cId="2935883125" sldId="290"/>
            <ac:spMk id="6" creationId="{D6B984AC-16E2-9394-B80E-BCB679947B46}"/>
          </ac:spMkLst>
        </pc:spChg>
        <pc:spChg chg="add del mod ord">
          <ac:chgData name="Guillaume Lesur" userId="cdb45b52-b811-4338-85f2-a66c25d43418" providerId="ADAL" clId="{6D89F647-21B9-4A69-9F9A-E46CD973A59C}" dt="2023-05-05T15:36:09.499" v="325" actId="478"/>
          <ac:spMkLst>
            <pc:docMk/>
            <pc:sldMk cId="2935883125" sldId="290"/>
            <ac:spMk id="7" creationId="{1A1173D3-C59A-1F78-C4DE-F31239B757CD}"/>
          </ac:spMkLst>
        </pc:spChg>
        <pc:spChg chg="add del mod ord">
          <ac:chgData name="Guillaume Lesur" userId="cdb45b52-b811-4338-85f2-a66c25d43418" providerId="ADAL" clId="{6D89F647-21B9-4A69-9F9A-E46CD973A59C}" dt="2023-05-05T15:36:07.105" v="323" actId="478"/>
          <ac:spMkLst>
            <pc:docMk/>
            <pc:sldMk cId="2935883125" sldId="290"/>
            <ac:spMk id="8" creationId="{D0999ADA-1931-FBA2-0381-CE778EC892BC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36:14.818" v="328" actId="478"/>
        <pc:sldMkLst>
          <pc:docMk/>
          <pc:sldMk cId="3248302080" sldId="291"/>
        </pc:sldMkLst>
        <pc:spChg chg="add del mod ord">
          <ac:chgData name="Guillaume Lesur" userId="cdb45b52-b811-4338-85f2-a66c25d43418" providerId="ADAL" clId="{6D89F647-21B9-4A69-9F9A-E46CD973A59C}" dt="2023-05-05T15:21:45.846" v="287" actId="478"/>
          <ac:spMkLst>
            <pc:docMk/>
            <pc:sldMk cId="3248302080" sldId="291"/>
            <ac:spMk id="2" creationId="{FBB80084-4EDF-98CF-5F24-3E438D086281}"/>
          </ac:spMkLst>
        </pc:spChg>
        <pc:spChg chg="add del mod ord">
          <ac:chgData name="Guillaume Lesur" userId="cdb45b52-b811-4338-85f2-a66c25d43418" providerId="ADAL" clId="{6D89F647-21B9-4A69-9F9A-E46CD973A59C}" dt="2023-05-05T15:21:48.349" v="289" actId="478"/>
          <ac:spMkLst>
            <pc:docMk/>
            <pc:sldMk cId="3248302080" sldId="291"/>
            <ac:spMk id="3" creationId="{4DE48D25-B9A6-6102-0D5F-5B8677A8E62B}"/>
          </ac:spMkLst>
        </pc:spChg>
        <pc:spChg chg="add del mod ord">
          <ac:chgData name="Guillaume Lesur" userId="cdb45b52-b811-4338-85f2-a66c25d43418" providerId="ADAL" clId="{6D89F647-21B9-4A69-9F9A-E46CD973A59C}" dt="2023-05-05T15:21:46.922" v="288" actId="478"/>
          <ac:spMkLst>
            <pc:docMk/>
            <pc:sldMk cId="3248302080" sldId="291"/>
            <ac:spMk id="5" creationId="{9058EBC6-B2E1-434E-3C39-57A01F5E80F4}"/>
          </ac:spMkLst>
        </pc:spChg>
        <pc:spChg chg="add del mod ord">
          <ac:chgData name="Guillaume Lesur" userId="cdb45b52-b811-4338-85f2-a66c25d43418" providerId="ADAL" clId="{6D89F647-21B9-4A69-9F9A-E46CD973A59C}" dt="2023-05-05T15:36:12.036" v="326" actId="478"/>
          <ac:spMkLst>
            <pc:docMk/>
            <pc:sldMk cId="3248302080" sldId="291"/>
            <ac:spMk id="6" creationId="{FFCEE832-21F4-A033-E452-DFE127BBD150}"/>
          </ac:spMkLst>
        </pc:spChg>
        <pc:spChg chg="add del mod ord">
          <ac:chgData name="Guillaume Lesur" userId="cdb45b52-b811-4338-85f2-a66c25d43418" providerId="ADAL" clId="{6D89F647-21B9-4A69-9F9A-E46CD973A59C}" dt="2023-05-05T15:36:14.818" v="328" actId="478"/>
          <ac:spMkLst>
            <pc:docMk/>
            <pc:sldMk cId="3248302080" sldId="291"/>
            <ac:spMk id="7" creationId="{74F8D5CA-AA09-DC4A-B518-1F885EAF3223}"/>
          </ac:spMkLst>
        </pc:spChg>
        <pc:spChg chg="add del mod ord">
          <ac:chgData name="Guillaume Lesur" userId="cdb45b52-b811-4338-85f2-a66c25d43418" providerId="ADAL" clId="{6D89F647-21B9-4A69-9F9A-E46CD973A59C}" dt="2023-05-05T15:36:12.891" v="327" actId="478"/>
          <ac:spMkLst>
            <pc:docMk/>
            <pc:sldMk cId="3248302080" sldId="291"/>
            <ac:spMk id="8" creationId="{7C1B71A0-6510-280E-4C44-93D95DCA9029}"/>
          </ac:spMkLst>
        </pc:spChg>
      </pc:sldChg>
      <pc:sldChg chg="addSp delSp modSp mod modClrScheme chgLayout">
        <pc:chgData name="Guillaume Lesur" userId="cdb45b52-b811-4338-85f2-a66c25d43418" providerId="ADAL" clId="{6D89F647-21B9-4A69-9F9A-E46CD973A59C}" dt="2023-05-05T15:36:36.482" v="336" actId="1076"/>
        <pc:sldMkLst>
          <pc:docMk/>
          <pc:sldMk cId="3334057488" sldId="292"/>
        </pc:sldMkLst>
        <pc:spChg chg="add del mod ord">
          <ac:chgData name="Guillaume Lesur" userId="cdb45b52-b811-4338-85f2-a66c25d43418" providerId="ADAL" clId="{6D89F647-21B9-4A69-9F9A-E46CD973A59C}" dt="2023-05-05T15:22:33.159" v="297" actId="478"/>
          <ac:spMkLst>
            <pc:docMk/>
            <pc:sldMk cId="3334057488" sldId="292"/>
            <ac:spMk id="2" creationId="{0AE1D413-AC3C-3DAF-3E5B-E89E911DF077}"/>
          </ac:spMkLst>
        </pc:spChg>
        <pc:spChg chg="add del mod ord">
          <ac:chgData name="Guillaume Lesur" userId="cdb45b52-b811-4338-85f2-a66c25d43418" providerId="ADAL" clId="{6D89F647-21B9-4A69-9F9A-E46CD973A59C}" dt="2023-05-05T15:22:33.884" v="298" actId="478"/>
          <ac:spMkLst>
            <pc:docMk/>
            <pc:sldMk cId="3334057488" sldId="292"/>
            <ac:spMk id="3" creationId="{EE8EA47C-A12B-6F42-B55A-2568045EB12D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3334057488" sldId="292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36:28.382" v="334" actId="478"/>
          <ac:spMkLst>
            <pc:docMk/>
            <pc:sldMk cId="3334057488" sldId="292"/>
            <ac:spMk id="5" creationId="{39BCC5BC-B4AF-AA71-4189-E49F628A7E6E}"/>
          </ac:spMkLst>
        </pc:spChg>
        <pc:spChg chg="add del mod ord">
          <ac:chgData name="Guillaume Lesur" userId="cdb45b52-b811-4338-85f2-a66c25d43418" providerId="ADAL" clId="{6D89F647-21B9-4A69-9F9A-E46CD973A59C}" dt="2023-05-05T15:36:27.845" v="333" actId="478"/>
          <ac:spMkLst>
            <pc:docMk/>
            <pc:sldMk cId="3334057488" sldId="292"/>
            <ac:spMk id="6" creationId="{EFC11454-9038-AE3C-A5F3-E8D8407CF0DE}"/>
          </ac:spMkLst>
        </pc:spChg>
        <pc:picChg chg="mod">
          <ac:chgData name="Guillaume Lesur" userId="cdb45b52-b811-4338-85f2-a66c25d43418" providerId="ADAL" clId="{6D89F647-21B9-4A69-9F9A-E46CD973A59C}" dt="2023-05-05T15:36:36.482" v="336" actId="1076"/>
          <ac:picMkLst>
            <pc:docMk/>
            <pc:sldMk cId="3334057488" sldId="292"/>
            <ac:picMk id="7" creationId="{D0257A32-7FD0-9A77-A92A-9881E26E523C}"/>
          </ac:picMkLst>
        </pc:picChg>
      </pc:sldChg>
      <pc:sldChg chg="addSp delSp modSp mod modClrScheme chgLayout">
        <pc:chgData name="Guillaume Lesur" userId="cdb45b52-b811-4338-85f2-a66c25d43418" providerId="ADAL" clId="{6D89F647-21B9-4A69-9F9A-E46CD973A59C}" dt="2023-05-05T15:36:47.341" v="340" actId="1076"/>
        <pc:sldMkLst>
          <pc:docMk/>
          <pc:sldMk cId="1438431030" sldId="293"/>
        </pc:sldMkLst>
        <pc:spChg chg="add del mod ord">
          <ac:chgData name="Guillaume Lesur" userId="cdb45b52-b811-4338-85f2-a66c25d43418" providerId="ADAL" clId="{6D89F647-21B9-4A69-9F9A-E46CD973A59C}" dt="2023-05-05T15:22:49.844" v="302" actId="478"/>
          <ac:spMkLst>
            <pc:docMk/>
            <pc:sldMk cId="1438431030" sldId="293"/>
            <ac:spMk id="2" creationId="{39CD02EA-52C3-AA3E-926A-5FFAB9DCC58A}"/>
          </ac:spMkLst>
        </pc:spChg>
        <pc:spChg chg="mod ord">
          <ac:chgData name="Guillaume Lesur" userId="cdb45b52-b811-4338-85f2-a66c25d43418" providerId="ADAL" clId="{6D89F647-21B9-4A69-9F9A-E46CD973A59C}" dt="2023-05-05T15:30:55.016" v="318" actId="700"/>
          <ac:spMkLst>
            <pc:docMk/>
            <pc:sldMk cId="1438431030" sldId="293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6D89F647-21B9-4A69-9F9A-E46CD973A59C}" dt="2023-05-05T15:22:48.805" v="301" actId="478"/>
          <ac:spMkLst>
            <pc:docMk/>
            <pc:sldMk cId="1438431030" sldId="293"/>
            <ac:spMk id="5" creationId="{C8D19154-2802-2A19-F8E6-EFDA59C824F6}"/>
          </ac:spMkLst>
        </pc:spChg>
        <pc:spChg chg="add del mod ord">
          <ac:chgData name="Guillaume Lesur" userId="cdb45b52-b811-4338-85f2-a66c25d43418" providerId="ADAL" clId="{6D89F647-21B9-4A69-9F9A-E46CD973A59C}" dt="2023-05-05T15:36:41.944" v="339" actId="478"/>
          <ac:spMkLst>
            <pc:docMk/>
            <pc:sldMk cId="1438431030" sldId="293"/>
            <ac:spMk id="6" creationId="{BE83CC68-7CCE-93EC-72AC-D9FAD50E63EA}"/>
          </ac:spMkLst>
        </pc:spChg>
        <pc:spChg chg="add del mod ord">
          <ac:chgData name="Guillaume Lesur" userId="cdb45b52-b811-4338-85f2-a66c25d43418" providerId="ADAL" clId="{6D89F647-21B9-4A69-9F9A-E46CD973A59C}" dt="2023-05-05T15:36:39.964" v="337" actId="478"/>
          <ac:spMkLst>
            <pc:docMk/>
            <pc:sldMk cId="1438431030" sldId="293"/>
            <ac:spMk id="7" creationId="{ECDC3502-098A-2368-ED57-937FFCE7A41F}"/>
          </ac:spMkLst>
        </pc:spChg>
        <pc:picChg chg="mod">
          <ac:chgData name="Guillaume Lesur" userId="cdb45b52-b811-4338-85f2-a66c25d43418" providerId="ADAL" clId="{6D89F647-21B9-4A69-9F9A-E46CD973A59C}" dt="2023-05-05T15:36:47.341" v="340" actId="1076"/>
          <ac:picMkLst>
            <pc:docMk/>
            <pc:sldMk cId="1438431030" sldId="293"/>
            <ac:picMk id="3" creationId="{38735007-D15A-6AEB-58E3-89E98D7AA778}"/>
          </ac:picMkLst>
        </pc:picChg>
      </pc:sldChg>
      <pc:sldChg chg="modSp mod">
        <pc:chgData name="Guillaume Lesur" userId="cdb45b52-b811-4338-85f2-a66c25d43418" providerId="ADAL" clId="{6D89F647-21B9-4A69-9F9A-E46CD973A59C}" dt="2023-05-05T15:09:10.497" v="147"/>
        <pc:sldMkLst>
          <pc:docMk/>
          <pc:sldMk cId="1232372254" sldId="294"/>
        </pc:sldMkLst>
        <pc:spChg chg="mod">
          <ac:chgData name="Guillaume Lesur" userId="cdb45b52-b811-4338-85f2-a66c25d43418" providerId="ADAL" clId="{6D89F647-21B9-4A69-9F9A-E46CD973A59C}" dt="2023-05-05T15:06:48.810" v="66" actId="20577"/>
          <ac:spMkLst>
            <pc:docMk/>
            <pc:sldMk cId="1232372254" sldId="294"/>
            <ac:spMk id="7" creationId="{00000000-0000-0000-0000-000000000000}"/>
          </ac:spMkLst>
        </pc:spChg>
        <pc:spChg chg="mod">
          <ac:chgData name="Guillaume Lesur" userId="cdb45b52-b811-4338-85f2-a66c25d43418" providerId="ADAL" clId="{6D89F647-21B9-4A69-9F9A-E46CD973A59C}" dt="2023-05-05T15:09:10.497" v="147"/>
          <ac:spMkLst>
            <pc:docMk/>
            <pc:sldMk cId="1232372254" sldId="294"/>
            <ac:spMk id="35" creationId="{C8CE7D51-7477-D7F8-B121-6312A12C99A4}"/>
          </ac:spMkLst>
        </pc:spChg>
        <pc:spChg chg="mod">
          <ac:chgData name="Guillaume Lesur" userId="cdb45b52-b811-4338-85f2-a66c25d43418" providerId="ADAL" clId="{6D89F647-21B9-4A69-9F9A-E46CD973A59C}" dt="2023-05-05T15:06:57.767" v="84" actId="20577"/>
          <ac:spMkLst>
            <pc:docMk/>
            <pc:sldMk cId="1232372254" sldId="294"/>
            <ac:spMk id="38" creationId="{63C47BBA-96B3-E57B-2DA3-E4E4194CB989}"/>
          </ac:spMkLst>
        </pc:spChg>
        <pc:spChg chg="mod">
          <ac:chgData name="Guillaume Lesur" userId="cdb45b52-b811-4338-85f2-a66c25d43418" providerId="ADAL" clId="{6D89F647-21B9-4A69-9F9A-E46CD973A59C}" dt="2023-05-05T15:07:19.222" v="128" actId="20577"/>
          <ac:spMkLst>
            <pc:docMk/>
            <pc:sldMk cId="1232372254" sldId="294"/>
            <ac:spMk id="40" creationId="{7F4D9F23-0DFF-A624-180C-08A924471ADA}"/>
          </ac:spMkLst>
        </pc:spChg>
        <pc:spChg chg="mod">
          <ac:chgData name="Guillaume Lesur" userId="cdb45b52-b811-4338-85f2-a66c25d43418" providerId="ADAL" clId="{6D89F647-21B9-4A69-9F9A-E46CD973A59C}" dt="2023-05-05T15:07:27.014" v="145" actId="20577"/>
          <ac:spMkLst>
            <pc:docMk/>
            <pc:sldMk cId="1232372254" sldId="294"/>
            <ac:spMk id="41" creationId="{BF34357C-29B9-2D58-23AE-F3ED3AB44AA4}"/>
          </ac:spMkLst>
        </pc:spChg>
      </pc:sldChg>
      <pc:sldChg chg="addSp delSp modSp add mod modClrScheme chgLayout">
        <pc:chgData name="Guillaume Lesur" userId="cdb45b52-b811-4338-85f2-a66c25d43418" providerId="ADAL" clId="{6D89F647-21B9-4A69-9F9A-E46CD973A59C}" dt="2023-05-05T15:37:12.640" v="342" actId="478"/>
        <pc:sldMkLst>
          <pc:docMk/>
          <pc:sldMk cId="3073933211" sldId="295"/>
        </pc:sldMkLst>
        <pc:spChg chg="del">
          <ac:chgData name="Guillaume Lesur" userId="cdb45b52-b811-4338-85f2-a66c25d43418" providerId="ADAL" clId="{6D89F647-21B9-4A69-9F9A-E46CD973A59C}" dt="2023-05-05T15:18:13.064" v="249" actId="478"/>
          <ac:spMkLst>
            <pc:docMk/>
            <pc:sldMk cId="3073933211" sldId="295"/>
            <ac:spMk id="2" creationId="{2413B24D-6171-4681-A7CB-446866C3C925}"/>
          </ac:spMkLst>
        </pc:spChg>
        <pc:spChg chg="mod ord">
          <ac:chgData name="Guillaume Lesur" userId="cdb45b52-b811-4338-85f2-a66c25d43418" providerId="ADAL" clId="{6D89F647-21B9-4A69-9F9A-E46CD973A59C}" dt="2023-05-05T15:37:10.515" v="341" actId="700"/>
          <ac:spMkLst>
            <pc:docMk/>
            <pc:sldMk cId="3073933211" sldId="295"/>
            <ac:spMk id="4" creationId="{FCD80958-B445-E769-6F01-EE4E218CCCEF}"/>
          </ac:spMkLst>
        </pc:spChg>
        <pc:spChg chg="add del mod">
          <ac:chgData name="Guillaume Lesur" userId="cdb45b52-b811-4338-85f2-a66c25d43418" providerId="ADAL" clId="{6D89F647-21B9-4A69-9F9A-E46CD973A59C}" dt="2023-05-05T15:18:16.164" v="250" actId="478"/>
          <ac:spMkLst>
            <pc:docMk/>
            <pc:sldMk cId="3073933211" sldId="295"/>
            <ac:spMk id="5" creationId="{13A02744-1420-EAD2-F664-7C43291DAF66}"/>
          </ac:spMkLst>
        </pc:spChg>
        <pc:spChg chg="add del mod ord">
          <ac:chgData name="Guillaume Lesur" userId="cdb45b52-b811-4338-85f2-a66c25d43418" providerId="ADAL" clId="{6D89F647-21B9-4A69-9F9A-E46CD973A59C}" dt="2023-05-05T15:37:12.640" v="342" actId="478"/>
          <ac:spMkLst>
            <pc:docMk/>
            <pc:sldMk cId="3073933211" sldId="295"/>
            <ac:spMk id="6" creationId="{E6BEC681-FA2F-D4E3-B047-DB5A43CBCCC1}"/>
          </ac:spMkLst>
        </pc:spChg>
      </pc:sldChg>
      <pc:sldChg chg="modSp add mod ord">
        <pc:chgData name="Guillaume Lesur" userId="cdb45b52-b811-4338-85f2-a66c25d43418" providerId="ADAL" clId="{6D89F647-21B9-4A69-9F9A-E46CD973A59C}" dt="2023-05-05T15:19:38.894" v="263"/>
        <pc:sldMkLst>
          <pc:docMk/>
          <pc:sldMk cId="215693321" sldId="296"/>
        </pc:sldMkLst>
        <pc:spChg chg="mod">
          <ac:chgData name="Guillaume Lesur" userId="cdb45b52-b811-4338-85f2-a66c25d43418" providerId="ADAL" clId="{6D89F647-21B9-4A69-9F9A-E46CD973A59C}" dt="2023-05-05T15:19:38.894" v="263"/>
          <ac:spMkLst>
            <pc:docMk/>
            <pc:sldMk cId="215693321" sldId="296"/>
            <ac:spMk id="2" creationId="{00000000-0000-0000-0000-000000000000}"/>
          </ac:spMkLst>
        </pc:spChg>
        <pc:spChg chg="mod">
          <ac:chgData name="Guillaume Lesur" userId="cdb45b52-b811-4338-85f2-a66c25d43418" providerId="ADAL" clId="{6D89F647-21B9-4A69-9F9A-E46CD973A59C}" dt="2023-05-05T15:19:25.465" v="262" actId="20577"/>
          <ac:spMkLst>
            <pc:docMk/>
            <pc:sldMk cId="215693321" sldId="296"/>
            <ac:spMk id="4" creationId="{2ED13C46-8AA6-87EF-A1CB-27F7F90B4427}"/>
          </ac:spMkLst>
        </pc:spChg>
      </pc:sldChg>
      <pc:sldMasterChg chg="delSp mod">
        <pc:chgData name="Guillaume Lesur" userId="cdb45b52-b811-4338-85f2-a66c25d43418" providerId="ADAL" clId="{6D89F647-21B9-4A69-9F9A-E46CD973A59C}" dt="2023-05-05T15:23:50.319" v="306" actId="478"/>
        <pc:sldMasterMkLst>
          <pc:docMk/>
          <pc:sldMasterMk cId="880119443" sldId="2147483675"/>
        </pc:sldMasterMkLst>
        <pc:picChg chg="del">
          <ac:chgData name="Guillaume Lesur" userId="cdb45b52-b811-4338-85f2-a66c25d43418" providerId="ADAL" clId="{6D89F647-21B9-4A69-9F9A-E46CD973A59C}" dt="2023-05-05T15:23:50.319" v="306" actId="478"/>
          <ac:picMkLst>
            <pc:docMk/>
            <pc:sldMasterMk cId="880119443" sldId="2147483675"/>
            <ac:picMk id="12" creationId="{B8B2B2DF-8C81-42BC-9FD5-E30FD1F45F52}"/>
          </ac:picMkLst>
        </pc:picChg>
      </pc:sldMasterChg>
      <pc:sldMasterChg chg="delSp mod">
        <pc:chgData name="Guillaume Lesur" userId="cdb45b52-b811-4338-85f2-a66c25d43418" providerId="ADAL" clId="{6D89F647-21B9-4A69-9F9A-E46CD973A59C}" dt="2023-05-05T15:23:54.647" v="307" actId="478"/>
        <pc:sldMasterMkLst>
          <pc:docMk/>
          <pc:sldMasterMk cId="2156093164" sldId="2147483758"/>
        </pc:sldMasterMkLst>
        <pc:picChg chg="del">
          <ac:chgData name="Guillaume Lesur" userId="cdb45b52-b811-4338-85f2-a66c25d43418" providerId="ADAL" clId="{6D89F647-21B9-4A69-9F9A-E46CD973A59C}" dt="2023-05-05T15:23:54.647" v="307" actId="478"/>
          <ac:picMkLst>
            <pc:docMk/>
            <pc:sldMasterMk cId="2156093164" sldId="2147483758"/>
            <ac:picMk id="10" creationId="{DCAF5154-209E-4C8C-8352-FB72C7E90123}"/>
          </ac:picMkLst>
        </pc:picChg>
      </pc:sldMasterChg>
      <pc:sldMasterChg chg="delSp mod">
        <pc:chgData name="Guillaume Lesur" userId="cdb45b52-b811-4338-85f2-a66c25d43418" providerId="ADAL" clId="{6D89F647-21B9-4A69-9F9A-E46CD973A59C}" dt="2023-05-05T15:23:46.546" v="305" actId="478"/>
        <pc:sldMasterMkLst>
          <pc:docMk/>
          <pc:sldMasterMk cId="1157012942" sldId="2147483764"/>
        </pc:sldMasterMkLst>
        <pc:picChg chg="del">
          <ac:chgData name="Guillaume Lesur" userId="cdb45b52-b811-4338-85f2-a66c25d43418" providerId="ADAL" clId="{6D89F647-21B9-4A69-9F9A-E46CD973A59C}" dt="2023-05-05T15:23:46.546" v="305" actId="478"/>
          <ac:picMkLst>
            <pc:docMk/>
            <pc:sldMasterMk cId="1157012942" sldId="2147483764"/>
            <ac:picMk id="12" creationId="{02700B81-7114-43DB-B207-ABFD706DFF34}"/>
          </ac:picMkLst>
        </pc:picChg>
      </pc:sldMasterChg>
      <pc:sldMasterChg chg="delSp mod modSldLayout">
        <pc:chgData name="Guillaume Lesur" userId="cdb45b52-b811-4338-85f2-a66c25d43418" providerId="ADAL" clId="{6D89F647-21B9-4A69-9F9A-E46CD973A59C}" dt="2023-05-05T15:04:13.851" v="5" actId="478"/>
        <pc:sldMasterMkLst>
          <pc:docMk/>
          <pc:sldMasterMk cId="650387953" sldId="2147483782"/>
        </pc:sldMasterMkLst>
        <pc:picChg chg="del">
          <ac:chgData name="Guillaume Lesur" userId="cdb45b52-b811-4338-85f2-a66c25d43418" providerId="ADAL" clId="{6D89F647-21B9-4A69-9F9A-E46CD973A59C}" dt="2023-05-05T15:04:10.508" v="4" actId="478"/>
          <ac:picMkLst>
            <pc:docMk/>
            <pc:sldMasterMk cId="650387953" sldId="2147483782"/>
            <ac:picMk id="4" creationId="{E966D8DD-0AF4-4295-A2E9-5CA9644AD564}"/>
          </ac:picMkLst>
        </pc:picChg>
        <pc:sldLayoutChg chg="delSp mod">
          <pc:chgData name="Guillaume Lesur" userId="cdb45b52-b811-4338-85f2-a66c25d43418" providerId="ADAL" clId="{6D89F647-21B9-4A69-9F9A-E46CD973A59C}" dt="2023-05-05T15:04:13.851" v="5" actId="478"/>
          <pc:sldLayoutMkLst>
            <pc:docMk/>
            <pc:sldMasterMk cId="650387953" sldId="2147483782"/>
            <pc:sldLayoutMk cId="3964121715" sldId="2147483783"/>
          </pc:sldLayoutMkLst>
          <pc:picChg chg="del">
            <ac:chgData name="Guillaume Lesur" userId="cdb45b52-b811-4338-85f2-a66c25d43418" providerId="ADAL" clId="{6D89F647-21B9-4A69-9F9A-E46CD973A59C}" dt="2023-05-05T15:04:13.851" v="5" actId="478"/>
            <ac:picMkLst>
              <pc:docMk/>
              <pc:sldMasterMk cId="650387953" sldId="2147483782"/>
              <pc:sldLayoutMk cId="3964121715" sldId="2147483783"/>
              <ac:picMk id="4" creationId="{A80CCC56-C917-4ED2-8A30-90D57DEB85F3}"/>
            </ac:picMkLst>
          </pc:picChg>
        </pc:sldLayoutChg>
      </pc:sldMasterChg>
      <pc:sldMasterChg chg="addSp delSp mod modTransition">
        <pc:chgData name="Guillaume Lesur" userId="cdb45b52-b811-4338-85f2-a66c25d43418" providerId="ADAL" clId="{6D89F647-21B9-4A69-9F9A-E46CD973A59C}" dt="2023-05-05T15:23:40.406" v="304" actId="478"/>
        <pc:sldMasterMkLst>
          <pc:docMk/>
          <pc:sldMasterMk cId="755696982" sldId="2147483786"/>
        </pc:sldMasterMkLst>
        <pc:picChg chg="add del">
          <ac:chgData name="Guillaume Lesur" userId="cdb45b52-b811-4338-85f2-a66c25d43418" providerId="ADAL" clId="{6D89F647-21B9-4A69-9F9A-E46CD973A59C}" dt="2023-05-05T15:23:40.406" v="304" actId="478"/>
          <ac:picMkLst>
            <pc:docMk/>
            <pc:sldMasterMk cId="755696982" sldId="2147483786"/>
            <ac:picMk id="4" creationId="{21CC6639-C610-019F-E824-0A621BCBFA6D}"/>
          </ac:picMkLst>
        </pc:picChg>
      </pc:sldMasterChg>
    </pc:docChg>
  </pc:docChgLst>
  <pc:docChgLst>
    <pc:chgData name="Christian LAGRANGE" userId="34898bb6-cd7a-4983-89af-c0636eca9387" providerId="ADAL" clId="{33C6D88C-23CB-4126-8EDE-B862BFA66B89}"/>
    <pc:docChg chg="custSel modSld sldOrd">
      <pc:chgData name="Christian LAGRANGE" userId="34898bb6-cd7a-4983-89af-c0636eca9387" providerId="ADAL" clId="{33C6D88C-23CB-4126-8EDE-B862BFA66B89}" dt="2023-04-27T12:13:35.067" v="325" actId="1076"/>
      <pc:docMkLst>
        <pc:docMk/>
      </pc:docMkLst>
      <pc:sldChg chg="modSp mod">
        <pc:chgData name="Christian LAGRANGE" userId="34898bb6-cd7a-4983-89af-c0636eca9387" providerId="ADAL" clId="{33C6D88C-23CB-4126-8EDE-B862BFA66B89}" dt="2023-04-27T11:52:09.256" v="20" actId="20577"/>
        <pc:sldMkLst>
          <pc:docMk/>
          <pc:sldMk cId="1213351221" sldId="259"/>
        </pc:sldMkLst>
        <pc:spChg chg="mod">
          <ac:chgData name="Christian LAGRANGE" userId="34898bb6-cd7a-4983-89af-c0636eca9387" providerId="ADAL" clId="{33C6D88C-23CB-4126-8EDE-B862BFA66B89}" dt="2023-04-27T11:52:09.256" v="20" actId="20577"/>
          <ac:spMkLst>
            <pc:docMk/>
            <pc:sldMk cId="1213351221" sldId="259"/>
            <ac:spMk id="7" creationId="{00000000-0000-0000-0000-000000000000}"/>
          </ac:spMkLst>
        </pc:spChg>
      </pc:sldChg>
      <pc:sldChg chg="modSp mod">
        <pc:chgData name="Christian LAGRANGE" userId="34898bb6-cd7a-4983-89af-c0636eca9387" providerId="ADAL" clId="{33C6D88C-23CB-4126-8EDE-B862BFA66B89}" dt="2023-04-27T12:03:24.804" v="288" actId="14100"/>
        <pc:sldMkLst>
          <pc:docMk/>
          <pc:sldMk cId="1151956295" sldId="265"/>
        </pc:sldMkLst>
        <pc:spChg chg="mod">
          <ac:chgData name="Christian LAGRANGE" userId="34898bb6-cd7a-4983-89af-c0636eca9387" providerId="ADAL" clId="{33C6D88C-23CB-4126-8EDE-B862BFA66B89}" dt="2023-04-27T12:03:24.804" v="288" actId="14100"/>
          <ac:spMkLst>
            <pc:docMk/>
            <pc:sldMk cId="1151956295" sldId="265"/>
            <ac:spMk id="8" creationId="{BD754034-DA65-400D-B5B6-58FE27A8C595}"/>
          </ac:spMkLst>
        </pc:spChg>
      </pc:sldChg>
      <pc:sldChg chg="delSp modSp mod ord">
        <pc:chgData name="Christian LAGRANGE" userId="34898bb6-cd7a-4983-89af-c0636eca9387" providerId="ADAL" clId="{33C6D88C-23CB-4126-8EDE-B862BFA66B89}" dt="2023-04-27T11:56:35.814" v="189" actId="6549"/>
        <pc:sldMkLst>
          <pc:docMk/>
          <pc:sldMk cId="719405340" sldId="269"/>
        </pc:sldMkLst>
        <pc:spChg chg="mod">
          <ac:chgData name="Christian LAGRANGE" userId="34898bb6-cd7a-4983-89af-c0636eca9387" providerId="ADAL" clId="{33C6D88C-23CB-4126-8EDE-B862BFA66B89}" dt="2023-04-27T11:52:50.472" v="44" actId="20577"/>
          <ac:spMkLst>
            <pc:docMk/>
            <pc:sldMk cId="719405340" sldId="269"/>
            <ac:spMk id="2" creationId="{00000000-0000-0000-0000-000000000000}"/>
          </ac:spMkLst>
        </pc:spChg>
        <pc:spChg chg="mod">
          <ac:chgData name="Christian LAGRANGE" userId="34898bb6-cd7a-4983-89af-c0636eca9387" providerId="ADAL" clId="{33C6D88C-23CB-4126-8EDE-B862BFA66B89}" dt="2023-04-27T11:56:35.814" v="189" actId="6549"/>
          <ac:spMkLst>
            <pc:docMk/>
            <pc:sldMk cId="719405340" sldId="269"/>
            <ac:spMk id="3" creationId="{00000000-0000-0000-0000-000000000000}"/>
          </ac:spMkLst>
        </pc:spChg>
        <pc:spChg chg="del mod">
          <ac:chgData name="Christian LAGRANGE" userId="34898bb6-cd7a-4983-89af-c0636eca9387" providerId="ADAL" clId="{33C6D88C-23CB-4126-8EDE-B862BFA66B89}" dt="2023-04-27T11:53:00.440" v="46" actId="478"/>
          <ac:spMkLst>
            <pc:docMk/>
            <pc:sldMk cId="719405340" sldId="269"/>
            <ac:spMk id="4" creationId="{F1896DDD-18D2-110F-ABB3-E3F844C80797}"/>
          </ac:spMkLst>
        </pc:spChg>
      </pc:sldChg>
      <pc:sldChg chg="delSp modSp mod">
        <pc:chgData name="Christian LAGRANGE" userId="34898bb6-cd7a-4983-89af-c0636eca9387" providerId="ADAL" clId="{33C6D88C-23CB-4126-8EDE-B862BFA66B89}" dt="2023-04-27T11:57:33.213" v="244" actId="255"/>
        <pc:sldMkLst>
          <pc:docMk/>
          <pc:sldMk cId="3152057969" sldId="270"/>
        </pc:sldMkLst>
        <pc:spChg chg="mod">
          <ac:chgData name="Christian LAGRANGE" userId="34898bb6-cd7a-4983-89af-c0636eca9387" providerId="ADAL" clId="{33C6D88C-23CB-4126-8EDE-B862BFA66B89}" dt="2023-04-27T11:57:33.213" v="244" actId="255"/>
          <ac:spMkLst>
            <pc:docMk/>
            <pc:sldMk cId="3152057969" sldId="270"/>
            <ac:spMk id="3" creationId="{00000000-0000-0000-0000-000000000000}"/>
          </ac:spMkLst>
        </pc:spChg>
        <pc:spChg chg="mod">
          <ac:chgData name="Christian LAGRANGE" userId="34898bb6-cd7a-4983-89af-c0636eca9387" providerId="ADAL" clId="{33C6D88C-23CB-4126-8EDE-B862BFA66B89}" dt="2023-04-27T11:54:46.187" v="86" actId="20577"/>
          <ac:spMkLst>
            <pc:docMk/>
            <pc:sldMk cId="3152057969" sldId="270"/>
            <ac:spMk id="4" creationId="{00000000-0000-0000-0000-000000000000}"/>
          </ac:spMkLst>
        </pc:spChg>
        <pc:spChg chg="del mod">
          <ac:chgData name="Christian LAGRANGE" userId="34898bb6-cd7a-4983-89af-c0636eca9387" providerId="ADAL" clId="{33C6D88C-23CB-4126-8EDE-B862BFA66B89}" dt="2023-04-27T11:53:04.578" v="47" actId="478"/>
          <ac:spMkLst>
            <pc:docMk/>
            <pc:sldMk cId="3152057969" sldId="270"/>
            <ac:spMk id="5" creationId="{03DFBAA6-CC9E-E423-1591-A0F18381DEFD}"/>
          </ac:spMkLst>
        </pc:spChg>
        <pc:graphicFrameChg chg="del mod">
          <ac:chgData name="Christian LAGRANGE" userId="34898bb6-cd7a-4983-89af-c0636eca9387" providerId="ADAL" clId="{33C6D88C-23CB-4126-8EDE-B862BFA66B89}" dt="2023-04-27T11:55:47.254" v="149" actId="478"/>
          <ac:graphicFrameMkLst>
            <pc:docMk/>
            <pc:sldMk cId="3152057969" sldId="270"/>
            <ac:graphicFrameMk id="7" creationId="{00000000-0000-0000-0000-000000000000}"/>
          </ac:graphicFrameMkLst>
        </pc:graphicFrameChg>
      </pc:sldChg>
      <pc:sldChg chg="addSp delSp modSp mod delAnim">
        <pc:chgData name="Christian LAGRANGE" userId="34898bb6-cd7a-4983-89af-c0636eca9387" providerId="ADAL" clId="{33C6D88C-23CB-4126-8EDE-B862BFA66B89}" dt="2023-04-27T12:11:15.351" v="324" actId="1076"/>
        <pc:sldMkLst>
          <pc:docMk/>
          <pc:sldMk cId="4272318969" sldId="271"/>
        </pc:sldMkLst>
        <pc:spChg chg="del mod">
          <ac:chgData name="Christian LAGRANGE" userId="34898bb6-cd7a-4983-89af-c0636eca9387" providerId="ADAL" clId="{33C6D88C-23CB-4126-8EDE-B862BFA66B89}" dt="2023-04-27T12:09:37.458" v="296"/>
          <ac:spMkLst>
            <pc:docMk/>
            <pc:sldMk cId="4272318969" sldId="271"/>
            <ac:spMk id="3" creationId="{D293C774-3D96-402E-9C4C-4634971DFB76}"/>
          </ac:spMkLst>
        </pc:spChg>
        <pc:spChg chg="mod">
          <ac:chgData name="Christian LAGRANGE" userId="34898bb6-cd7a-4983-89af-c0636eca9387" providerId="ADAL" clId="{33C6D88C-23CB-4126-8EDE-B862BFA66B89}" dt="2023-04-27T11:58:46.580" v="284" actId="14100"/>
          <ac:spMkLst>
            <pc:docMk/>
            <pc:sldMk cId="4272318969" sldId="271"/>
            <ac:spMk id="4" creationId="{00000000-0000-0000-0000-000000000000}"/>
          </ac:spMkLst>
        </pc:spChg>
        <pc:spChg chg="mod">
          <ac:chgData name="Christian LAGRANGE" userId="34898bb6-cd7a-4983-89af-c0636eca9387" providerId="ADAL" clId="{33C6D88C-23CB-4126-8EDE-B862BFA66B89}" dt="2023-04-27T12:09:24.222" v="290" actId="1076"/>
          <ac:spMkLst>
            <pc:docMk/>
            <pc:sldMk cId="4272318969" sldId="271"/>
            <ac:spMk id="5" creationId="{207B9C42-150E-4ADF-B467-9F8C82F9389A}"/>
          </ac:spMkLst>
        </pc:spChg>
        <pc:spChg chg="del">
          <ac:chgData name="Christian LAGRANGE" userId="34898bb6-cd7a-4983-89af-c0636eca9387" providerId="ADAL" clId="{33C6D88C-23CB-4126-8EDE-B862BFA66B89}" dt="2023-04-27T11:57:42.686" v="245" actId="478"/>
          <ac:spMkLst>
            <pc:docMk/>
            <pc:sldMk cId="4272318969" sldId="271"/>
            <ac:spMk id="6" creationId="{29AAD3D1-302A-58FF-913B-4F00F025AD13}"/>
          </ac:spMkLst>
        </pc:spChg>
        <pc:spChg chg="del">
          <ac:chgData name="Christian LAGRANGE" userId="34898bb6-cd7a-4983-89af-c0636eca9387" providerId="ADAL" clId="{33C6D88C-23CB-4126-8EDE-B862BFA66B89}" dt="2023-04-27T11:58:37.396" v="283" actId="478"/>
          <ac:spMkLst>
            <pc:docMk/>
            <pc:sldMk cId="4272318969" sldId="271"/>
            <ac:spMk id="11" creationId="{00000000-0000-0000-0000-000000000000}"/>
          </ac:spMkLst>
        </pc:spChg>
        <pc:spChg chg="mod">
          <ac:chgData name="Christian LAGRANGE" userId="34898bb6-cd7a-4983-89af-c0636eca9387" providerId="ADAL" clId="{33C6D88C-23CB-4126-8EDE-B862BFA66B89}" dt="2023-04-27T12:09:33.672" v="293" actId="1076"/>
          <ac:spMkLst>
            <pc:docMk/>
            <pc:sldMk cId="4272318969" sldId="271"/>
            <ac:spMk id="12" creationId="{00000000-0000-0000-0000-000000000000}"/>
          </ac:spMkLst>
        </pc:spChg>
        <pc:graphicFrameChg chg="add del mod modGraphic">
          <ac:chgData name="Christian LAGRANGE" userId="34898bb6-cd7a-4983-89af-c0636eca9387" providerId="ADAL" clId="{33C6D88C-23CB-4126-8EDE-B862BFA66B89}" dt="2023-04-27T12:10:53.561" v="320" actId="478"/>
          <ac:graphicFrameMkLst>
            <pc:docMk/>
            <pc:sldMk cId="4272318969" sldId="271"/>
            <ac:graphicFrameMk id="14" creationId="{55BAACAA-4F8B-7BF2-8B81-ED48BD4B546D}"/>
          </ac:graphicFrameMkLst>
        </pc:graphicFrameChg>
        <pc:picChg chg="del">
          <ac:chgData name="Christian LAGRANGE" userId="34898bb6-cd7a-4983-89af-c0636eca9387" providerId="ADAL" clId="{33C6D88C-23CB-4126-8EDE-B862BFA66B89}" dt="2023-04-27T11:58:31.883" v="282" actId="478"/>
          <ac:picMkLst>
            <pc:docMk/>
            <pc:sldMk cId="4272318969" sldId="271"/>
            <ac:picMk id="7" creationId="{00000000-0000-0000-0000-000000000000}"/>
          </ac:picMkLst>
        </pc:picChg>
        <pc:picChg chg="mod">
          <ac:chgData name="Christian LAGRANGE" userId="34898bb6-cd7a-4983-89af-c0636eca9387" providerId="ADAL" clId="{33C6D88C-23CB-4126-8EDE-B862BFA66B89}" dt="2023-04-27T12:09:44.506" v="298" actId="1076"/>
          <ac:picMkLst>
            <pc:docMk/>
            <pc:sldMk cId="4272318969" sldId="271"/>
            <ac:picMk id="8" creationId="{00000000-0000-0000-0000-000000000000}"/>
          </ac:picMkLst>
        </pc:picChg>
        <pc:picChg chg="mod">
          <ac:chgData name="Christian LAGRANGE" userId="34898bb6-cd7a-4983-89af-c0636eca9387" providerId="ADAL" clId="{33C6D88C-23CB-4126-8EDE-B862BFA66B89}" dt="2023-04-27T12:09:30.826" v="292" actId="1076"/>
          <ac:picMkLst>
            <pc:docMk/>
            <pc:sldMk cId="4272318969" sldId="271"/>
            <ac:picMk id="9" creationId="{00000000-0000-0000-0000-000000000000}"/>
          </ac:picMkLst>
        </pc:picChg>
        <pc:picChg chg="mod">
          <ac:chgData name="Christian LAGRANGE" userId="34898bb6-cd7a-4983-89af-c0636eca9387" providerId="ADAL" clId="{33C6D88C-23CB-4126-8EDE-B862BFA66B89}" dt="2023-04-27T12:11:15.351" v="324" actId="1076"/>
          <ac:picMkLst>
            <pc:docMk/>
            <pc:sldMk cId="4272318969" sldId="271"/>
            <ac:picMk id="10" creationId="{00000000-0000-0000-0000-000000000000}"/>
          </ac:picMkLst>
        </pc:picChg>
        <pc:picChg chg="mod">
          <ac:chgData name="Christian LAGRANGE" userId="34898bb6-cd7a-4983-89af-c0636eca9387" providerId="ADAL" clId="{33C6D88C-23CB-4126-8EDE-B862BFA66B89}" dt="2023-04-27T12:09:27.573" v="291" actId="1076"/>
          <ac:picMkLst>
            <pc:docMk/>
            <pc:sldMk cId="4272318969" sldId="271"/>
            <ac:picMk id="13" creationId="{00000000-0000-0000-0000-000000000000}"/>
          </ac:picMkLst>
        </pc:picChg>
      </pc:sldChg>
      <pc:sldChg chg="modSp mod">
        <pc:chgData name="Christian LAGRANGE" userId="34898bb6-cd7a-4983-89af-c0636eca9387" providerId="ADAL" clId="{33C6D88C-23CB-4126-8EDE-B862BFA66B89}" dt="2023-04-27T12:13:35.067" v="325" actId="1076"/>
        <pc:sldMkLst>
          <pc:docMk/>
          <pc:sldMk cId="2541137611" sldId="272"/>
        </pc:sldMkLst>
        <pc:spChg chg="mod">
          <ac:chgData name="Christian LAGRANGE" userId="34898bb6-cd7a-4983-89af-c0636eca9387" providerId="ADAL" clId="{33C6D88C-23CB-4126-8EDE-B862BFA66B89}" dt="2023-04-27T12:13:35.067" v="325" actId="1076"/>
          <ac:spMkLst>
            <pc:docMk/>
            <pc:sldMk cId="2541137611" sldId="272"/>
            <ac:spMk id="6" creationId="{1006A715-1AE5-2EF4-BAF0-3BAD0914F38B}"/>
          </ac:spMkLst>
        </pc:spChg>
      </pc:sldChg>
      <pc:sldChg chg="modSp mod">
        <pc:chgData name="Christian LAGRANGE" userId="34898bb6-cd7a-4983-89af-c0636eca9387" providerId="ADAL" clId="{33C6D88C-23CB-4126-8EDE-B862BFA66B89}" dt="2023-04-27T08:05:28.632" v="3" actId="1076"/>
        <pc:sldMkLst>
          <pc:docMk/>
          <pc:sldMk cId="361185155" sldId="273"/>
        </pc:sldMkLst>
        <pc:spChg chg="mod">
          <ac:chgData name="Christian LAGRANGE" userId="34898bb6-cd7a-4983-89af-c0636eca9387" providerId="ADAL" clId="{33C6D88C-23CB-4126-8EDE-B862BFA66B89}" dt="2023-04-27T08:05:28.632" v="3" actId="1076"/>
          <ac:spMkLst>
            <pc:docMk/>
            <pc:sldMk cId="361185155" sldId="273"/>
            <ac:spMk id="4" creationId="{44F07020-7476-D9C8-02C6-784548A0076D}"/>
          </ac:spMkLst>
        </pc:spChg>
      </pc:sldChg>
    </pc:docChg>
  </pc:docChgLst>
  <pc:docChgLst>
    <pc:chgData name="Christian LAGRANGE" userId="34898bb6-cd7a-4983-89af-c0636eca9387" providerId="ADAL" clId="{5AB4C7FA-CC7B-4CCF-B54F-D5BD362AAA6A}"/>
    <pc:docChg chg="undo custSel addSld delSld modSld sldOrd modSection">
      <pc:chgData name="Christian LAGRANGE" userId="34898bb6-cd7a-4983-89af-c0636eca9387" providerId="ADAL" clId="{5AB4C7FA-CC7B-4CCF-B54F-D5BD362AAA6A}" dt="2023-05-12T14:07:45.921" v="4146" actId="27636"/>
      <pc:docMkLst>
        <pc:docMk/>
      </pc:docMkLst>
      <pc:sldChg chg="delSp add del mod">
        <pc:chgData name="Christian LAGRANGE" userId="34898bb6-cd7a-4983-89af-c0636eca9387" providerId="ADAL" clId="{5AB4C7FA-CC7B-4CCF-B54F-D5BD362AAA6A}" dt="2023-04-28T09:49:18.355" v="977" actId="478"/>
        <pc:sldMkLst>
          <pc:docMk/>
          <pc:sldMk cId="3309903501" sldId="258"/>
        </pc:sldMkLst>
        <pc:spChg chg="del">
          <ac:chgData name="Christian LAGRANGE" userId="34898bb6-cd7a-4983-89af-c0636eca9387" providerId="ADAL" clId="{5AB4C7FA-CC7B-4CCF-B54F-D5BD362AAA6A}" dt="2023-04-28T09:49:18.355" v="977" actId="478"/>
          <ac:spMkLst>
            <pc:docMk/>
            <pc:sldMk cId="3309903501" sldId="258"/>
            <ac:spMk id="2" creationId="{833DCB70-9928-74AB-A24D-78F8B04D5021}"/>
          </ac:spMkLst>
        </pc:spChg>
      </pc:sldChg>
      <pc:sldChg chg="modSp setBg">
        <pc:chgData name="Christian LAGRANGE" userId="34898bb6-cd7a-4983-89af-c0636eca9387" providerId="ADAL" clId="{5AB4C7FA-CC7B-4CCF-B54F-D5BD362AAA6A}" dt="2023-04-28T09:59:24.743" v="985"/>
        <pc:sldMkLst>
          <pc:docMk/>
          <pc:sldMk cId="1213351221" sldId="259"/>
        </pc:sldMkLst>
        <pc:spChg chg="mod">
          <ac:chgData name="Christian LAGRANGE" userId="34898bb6-cd7a-4983-89af-c0636eca9387" providerId="ADAL" clId="{5AB4C7FA-CC7B-4CCF-B54F-D5BD362AAA6A}" dt="2023-04-28T09:59:24.743" v="985"/>
          <ac:spMkLst>
            <pc:docMk/>
            <pc:sldMk cId="1213351221" sldId="259"/>
            <ac:spMk id="6" creationId="{00000000-0000-0000-0000-000000000000}"/>
          </ac:spMkLst>
        </pc:spChg>
        <pc:spChg chg="mod">
          <ac:chgData name="Christian LAGRANGE" userId="34898bb6-cd7a-4983-89af-c0636eca9387" providerId="ADAL" clId="{5AB4C7FA-CC7B-4CCF-B54F-D5BD362AAA6A}" dt="2023-04-28T09:59:24.743" v="985"/>
          <ac:spMkLst>
            <pc:docMk/>
            <pc:sldMk cId="1213351221" sldId="259"/>
            <ac:spMk id="7" creationId="{00000000-0000-0000-0000-000000000000}"/>
          </ac:spMkLst>
        </pc:spChg>
      </pc:sldChg>
      <pc:sldChg chg="delSp modSp mod">
        <pc:chgData name="Christian LAGRANGE" userId="34898bb6-cd7a-4983-89af-c0636eca9387" providerId="ADAL" clId="{5AB4C7FA-CC7B-4CCF-B54F-D5BD362AAA6A}" dt="2023-04-28T12:35:23.657" v="3319" actId="14100"/>
        <pc:sldMkLst>
          <pc:docMk/>
          <pc:sldMk cId="1151956295" sldId="265"/>
        </pc:sldMkLst>
        <pc:spChg chg="mod">
          <ac:chgData name="Christian LAGRANGE" userId="34898bb6-cd7a-4983-89af-c0636eca9387" providerId="ADAL" clId="{5AB4C7FA-CC7B-4CCF-B54F-D5BD362AAA6A}" dt="2023-04-28T12:35:23.657" v="3319" actId="14100"/>
          <ac:spMkLst>
            <pc:docMk/>
            <pc:sldMk cId="1151956295" sldId="265"/>
            <ac:spMk id="8" creationId="{BD754034-DA65-400D-B5B6-58FE27A8C595}"/>
          </ac:spMkLst>
        </pc:spChg>
        <pc:spChg chg="mod">
          <ac:chgData name="Christian LAGRANGE" userId="34898bb6-cd7a-4983-89af-c0636eca9387" providerId="ADAL" clId="{5AB4C7FA-CC7B-4CCF-B54F-D5BD362AAA6A}" dt="2023-04-28T12:34:12.543" v="3219" actId="1076"/>
          <ac:spMkLst>
            <pc:docMk/>
            <pc:sldMk cId="1151956295" sldId="265"/>
            <ac:spMk id="9" creationId="{B80571BA-C67D-4510-8A5E-6E57718D8D0A}"/>
          </ac:spMkLst>
        </pc:spChg>
        <pc:picChg chg="del mod">
          <ac:chgData name="Christian LAGRANGE" userId="34898bb6-cd7a-4983-89af-c0636eca9387" providerId="ADAL" clId="{5AB4C7FA-CC7B-4CCF-B54F-D5BD362AAA6A}" dt="2023-04-28T11:37:38.624" v="1208" actId="478"/>
          <ac:picMkLst>
            <pc:docMk/>
            <pc:sldMk cId="1151956295" sldId="265"/>
            <ac:picMk id="10" creationId="{1E17618C-6914-4D4F-814C-8B2CD4C18E2A}"/>
          </ac:picMkLst>
        </pc:picChg>
      </pc:sldChg>
      <pc:sldChg chg="modSp mod modNotesTx">
        <pc:chgData name="Christian LAGRANGE" userId="34898bb6-cd7a-4983-89af-c0636eca9387" providerId="ADAL" clId="{5AB4C7FA-CC7B-4CCF-B54F-D5BD362AAA6A}" dt="2023-05-12T12:31:35.221" v="4141" actId="14100"/>
        <pc:sldMkLst>
          <pc:docMk/>
          <pc:sldMk cId="2997154701" sldId="266"/>
        </pc:sldMkLst>
        <pc:spChg chg="mod">
          <ac:chgData name="Christian LAGRANGE" userId="34898bb6-cd7a-4983-89af-c0636eca9387" providerId="ADAL" clId="{5AB4C7FA-CC7B-4CCF-B54F-D5BD362AAA6A}" dt="2023-05-12T12:31:35.221" v="4141" actId="14100"/>
          <ac:spMkLst>
            <pc:docMk/>
            <pc:sldMk cId="2997154701" sldId="266"/>
            <ac:spMk id="3" creationId="{00000000-0000-0000-0000-000000000000}"/>
          </ac:spMkLst>
        </pc:spChg>
        <pc:spChg chg="mod">
          <ac:chgData name="Christian LAGRANGE" userId="34898bb6-cd7a-4983-89af-c0636eca9387" providerId="ADAL" clId="{5AB4C7FA-CC7B-4CCF-B54F-D5BD362AAA6A}" dt="2023-04-28T11:44:10.747" v="1498" actId="14100"/>
          <ac:spMkLst>
            <pc:docMk/>
            <pc:sldMk cId="2997154701" sldId="266"/>
            <ac:spMk id="4" creationId="{00000000-0000-0000-0000-000000000000}"/>
          </ac:spMkLst>
        </pc:spChg>
        <pc:picChg chg="mod">
          <ac:chgData name="Christian LAGRANGE" userId="34898bb6-cd7a-4983-89af-c0636eca9387" providerId="ADAL" clId="{5AB4C7FA-CC7B-4CCF-B54F-D5BD362AAA6A}" dt="2023-04-28T11:43:37.964" v="1493" actId="1076"/>
          <ac:picMkLst>
            <pc:docMk/>
            <pc:sldMk cId="2997154701" sldId="266"/>
            <ac:picMk id="7" creationId="{00000000-0000-0000-0000-000000000000}"/>
          </ac:picMkLst>
        </pc:picChg>
      </pc:sldChg>
      <pc:sldChg chg="addSp delSp modSp mod">
        <pc:chgData name="Christian LAGRANGE" userId="34898bb6-cd7a-4983-89af-c0636eca9387" providerId="ADAL" clId="{5AB4C7FA-CC7B-4CCF-B54F-D5BD362AAA6A}" dt="2023-04-28T12:02:08.285" v="1534" actId="22"/>
        <pc:sldMkLst>
          <pc:docMk/>
          <pc:sldMk cId="2272475830" sldId="267"/>
        </pc:sldMkLst>
        <pc:spChg chg="mod">
          <ac:chgData name="Christian LAGRANGE" userId="34898bb6-cd7a-4983-89af-c0636eca9387" providerId="ADAL" clId="{5AB4C7FA-CC7B-4CCF-B54F-D5BD362AAA6A}" dt="2023-04-28T12:00:17.820" v="1531" actId="14100"/>
          <ac:spMkLst>
            <pc:docMk/>
            <pc:sldMk cId="2272475830" sldId="267"/>
            <ac:spMk id="4" creationId="{00000000-0000-0000-0000-000000000000}"/>
          </ac:spMkLst>
        </pc:spChg>
        <pc:picChg chg="add del">
          <ac:chgData name="Christian LAGRANGE" userId="34898bb6-cd7a-4983-89af-c0636eca9387" providerId="ADAL" clId="{5AB4C7FA-CC7B-4CCF-B54F-D5BD362AAA6A}" dt="2023-04-28T12:02:06.475" v="1533" actId="478"/>
          <ac:picMkLst>
            <pc:docMk/>
            <pc:sldMk cId="2272475830" sldId="267"/>
            <ac:picMk id="3" creationId="{913CBFA4-0497-1A8D-E0F8-3CF7A23A060B}"/>
          </ac:picMkLst>
        </pc:picChg>
        <pc:picChg chg="add">
          <ac:chgData name="Christian LAGRANGE" userId="34898bb6-cd7a-4983-89af-c0636eca9387" providerId="ADAL" clId="{5AB4C7FA-CC7B-4CCF-B54F-D5BD362AAA6A}" dt="2023-04-28T12:02:08.285" v="1534" actId="22"/>
          <ac:picMkLst>
            <pc:docMk/>
            <pc:sldMk cId="2272475830" sldId="267"/>
            <ac:picMk id="6" creationId="{4AFCF548-E802-86B0-9E17-ED216615A8BC}"/>
          </ac:picMkLst>
        </pc:picChg>
        <pc:picChg chg="del">
          <ac:chgData name="Christian LAGRANGE" userId="34898bb6-cd7a-4983-89af-c0636eca9387" providerId="ADAL" clId="{5AB4C7FA-CC7B-4CCF-B54F-D5BD362AAA6A}" dt="2023-04-28T11:59:59.477" v="1526" actId="478"/>
          <ac:picMkLst>
            <pc:docMk/>
            <pc:sldMk cId="2272475830" sldId="267"/>
            <ac:picMk id="17" creationId="{00000000-0000-0000-0000-000000000000}"/>
          </ac:picMkLst>
        </pc:picChg>
      </pc:sldChg>
      <pc:sldChg chg="modSp del mod">
        <pc:chgData name="Christian LAGRANGE" userId="34898bb6-cd7a-4983-89af-c0636eca9387" providerId="ADAL" clId="{5AB4C7FA-CC7B-4CCF-B54F-D5BD362AAA6A}" dt="2023-04-28T11:44:56.580" v="1503" actId="47"/>
        <pc:sldMkLst>
          <pc:docMk/>
          <pc:sldMk cId="4148739459" sldId="268"/>
        </pc:sldMkLst>
        <pc:picChg chg="mod">
          <ac:chgData name="Christian LAGRANGE" userId="34898bb6-cd7a-4983-89af-c0636eca9387" providerId="ADAL" clId="{5AB4C7FA-CC7B-4CCF-B54F-D5BD362AAA6A}" dt="2023-04-28T09:52:31.137" v="984" actId="1076"/>
          <ac:picMkLst>
            <pc:docMk/>
            <pc:sldMk cId="4148739459" sldId="268"/>
            <ac:picMk id="5" creationId="{00000000-0000-0000-0000-000000000000}"/>
          </ac:picMkLst>
        </pc:picChg>
        <pc:picChg chg="mod">
          <ac:chgData name="Christian LAGRANGE" userId="34898bb6-cd7a-4983-89af-c0636eca9387" providerId="ADAL" clId="{5AB4C7FA-CC7B-4CCF-B54F-D5BD362AAA6A}" dt="2023-04-28T09:52:06.315" v="980" actId="14100"/>
          <ac:picMkLst>
            <pc:docMk/>
            <pc:sldMk cId="4148739459" sldId="268"/>
            <ac:picMk id="6" creationId="{00000000-0000-0000-0000-000000000000}"/>
          </ac:picMkLst>
        </pc:picChg>
      </pc:sldChg>
      <pc:sldChg chg="modSp mod">
        <pc:chgData name="Christian LAGRANGE" userId="34898bb6-cd7a-4983-89af-c0636eca9387" providerId="ADAL" clId="{5AB4C7FA-CC7B-4CCF-B54F-D5BD362AAA6A}" dt="2023-04-28T09:35:52.073" v="137" actId="20577"/>
        <pc:sldMkLst>
          <pc:docMk/>
          <pc:sldMk cId="719405340" sldId="269"/>
        </pc:sldMkLst>
        <pc:spChg chg="mod">
          <ac:chgData name="Christian LAGRANGE" userId="34898bb6-cd7a-4983-89af-c0636eca9387" providerId="ADAL" clId="{5AB4C7FA-CC7B-4CCF-B54F-D5BD362AAA6A}" dt="2023-04-28T09:35:52.073" v="137" actId="20577"/>
          <ac:spMkLst>
            <pc:docMk/>
            <pc:sldMk cId="719405340" sldId="269"/>
            <ac:spMk id="3" creationId="{00000000-0000-0000-0000-000000000000}"/>
          </ac:spMkLst>
        </pc:spChg>
      </pc:sldChg>
      <pc:sldChg chg="modSp mod">
        <pc:chgData name="Christian LAGRANGE" userId="34898bb6-cd7a-4983-89af-c0636eca9387" providerId="ADAL" clId="{5AB4C7FA-CC7B-4CCF-B54F-D5BD362AAA6A}" dt="2023-05-12T12:52:07.257" v="4142" actId="14100"/>
        <pc:sldMkLst>
          <pc:docMk/>
          <pc:sldMk cId="3152057969" sldId="270"/>
        </pc:sldMkLst>
        <pc:spChg chg="mod">
          <ac:chgData name="Christian LAGRANGE" userId="34898bb6-cd7a-4983-89af-c0636eca9387" providerId="ADAL" clId="{5AB4C7FA-CC7B-4CCF-B54F-D5BD362AAA6A}" dt="2023-05-12T12:52:07.257" v="4142" actId="14100"/>
          <ac:spMkLst>
            <pc:docMk/>
            <pc:sldMk cId="3152057969" sldId="270"/>
            <ac:spMk id="3" creationId="{00000000-0000-0000-0000-000000000000}"/>
          </ac:spMkLst>
        </pc:spChg>
      </pc:sldChg>
      <pc:sldChg chg="addSp delSp modSp mod delAnim modAnim modNotesTx">
        <pc:chgData name="Christian LAGRANGE" userId="34898bb6-cd7a-4983-89af-c0636eca9387" providerId="ADAL" clId="{5AB4C7FA-CC7B-4CCF-B54F-D5BD362AAA6A}" dt="2023-04-28T12:41:43.899" v="3618" actId="115"/>
        <pc:sldMkLst>
          <pc:docMk/>
          <pc:sldMk cId="4272318969" sldId="271"/>
        </pc:sldMkLst>
        <pc:spChg chg="mod">
          <ac:chgData name="Christian LAGRANGE" userId="34898bb6-cd7a-4983-89af-c0636eca9387" providerId="ADAL" clId="{5AB4C7FA-CC7B-4CCF-B54F-D5BD362AAA6A}" dt="2023-04-28T09:15:05.863" v="11" actId="26606"/>
          <ac:spMkLst>
            <pc:docMk/>
            <pc:sldMk cId="4272318969" sldId="271"/>
            <ac:spMk id="2" creationId="{00000000-0000-0000-0000-000000000000}"/>
          </ac:spMkLst>
        </pc:spChg>
        <pc:spChg chg="mod ord">
          <ac:chgData name="Christian LAGRANGE" userId="34898bb6-cd7a-4983-89af-c0636eca9387" providerId="ADAL" clId="{5AB4C7FA-CC7B-4CCF-B54F-D5BD362AAA6A}" dt="2023-04-28T12:41:12.661" v="3616" actId="14100"/>
          <ac:spMkLst>
            <pc:docMk/>
            <pc:sldMk cId="4272318969" sldId="271"/>
            <ac:spMk id="4" creationId="{00000000-0000-0000-0000-000000000000}"/>
          </ac:spMkLst>
        </pc:spChg>
        <pc:spChg chg="del mod">
          <ac:chgData name="Christian LAGRANGE" userId="34898bb6-cd7a-4983-89af-c0636eca9387" providerId="ADAL" clId="{5AB4C7FA-CC7B-4CCF-B54F-D5BD362AAA6A}" dt="2023-04-28T09:14:31.017" v="7" actId="478"/>
          <ac:spMkLst>
            <pc:docMk/>
            <pc:sldMk cId="4272318969" sldId="271"/>
            <ac:spMk id="5" creationId="{207B9C42-150E-4ADF-B467-9F8C82F9389A}"/>
          </ac:spMkLst>
        </pc:spChg>
        <pc:spChg chg="del mod">
          <ac:chgData name="Christian LAGRANGE" userId="34898bb6-cd7a-4983-89af-c0636eca9387" providerId="ADAL" clId="{5AB4C7FA-CC7B-4CCF-B54F-D5BD362AAA6A}" dt="2023-04-28T09:14:24.206" v="3" actId="478"/>
          <ac:spMkLst>
            <pc:docMk/>
            <pc:sldMk cId="4272318969" sldId="271"/>
            <ac:spMk id="12" creationId="{00000000-0000-0000-0000-000000000000}"/>
          </ac:spMkLst>
        </pc:spChg>
        <pc:spChg chg="add mod">
          <ac:chgData name="Christian LAGRANGE" userId="34898bb6-cd7a-4983-89af-c0636eca9387" providerId="ADAL" clId="{5AB4C7FA-CC7B-4CCF-B54F-D5BD362AAA6A}" dt="2023-04-28T12:41:43.899" v="3618" actId="115"/>
          <ac:spMkLst>
            <pc:docMk/>
            <pc:sldMk cId="4272318969" sldId="271"/>
            <ac:spMk id="14" creationId="{5CBFB222-5D85-DDBF-C77C-06C899641349}"/>
          </ac:spMkLst>
        </pc:spChg>
        <pc:picChg chg="add del mod">
          <ac:chgData name="Christian LAGRANGE" userId="34898bb6-cd7a-4983-89af-c0636eca9387" providerId="ADAL" clId="{5AB4C7FA-CC7B-4CCF-B54F-D5BD362AAA6A}" dt="2023-04-28T09:29:56.934" v="15" actId="478"/>
          <ac:picMkLst>
            <pc:docMk/>
            <pc:sldMk cId="4272318969" sldId="271"/>
            <ac:picMk id="6" creationId="{147B2EA0-707B-5FAB-90CE-81227ED7056B}"/>
          </ac:picMkLst>
        </pc:picChg>
        <pc:picChg chg="del">
          <ac:chgData name="Christian LAGRANGE" userId="34898bb6-cd7a-4983-89af-c0636eca9387" providerId="ADAL" clId="{5AB4C7FA-CC7B-4CCF-B54F-D5BD362AAA6A}" dt="2023-04-28T09:14:33.261" v="9" actId="478"/>
          <ac:picMkLst>
            <pc:docMk/>
            <pc:sldMk cId="4272318969" sldId="271"/>
            <ac:picMk id="8" creationId="{00000000-0000-0000-0000-000000000000}"/>
          </ac:picMkLst>
        </pc:picChg>
        <pc:picChg chg="del">
          <ac:chgData name="Christian LAGRANGE" userId="34898bb6-cd7a-4983-89af-c0636eca9387" providerId="ADAL" clId="{5AB4C7FA-CC7B-4CCF-B54F-D5BD362AAA6A}" dt="2023-04-28T09:14:25.161" v="4" actId="478"/>
          <ac:picMkLst>
            <pc:docMk/>
            <pc:sldMk cId="4272318969" sldId="271"/>
            <ac:picMk id="9" creationId="{00000000-0000-0000-0000-000000000000}"/>
          </ac:picMkLst>
        </pc:picChg>
        <pc:picChg chg="del">
          <ac:chgData name="Christian LAGRANGE" userId="34898bb6-cd7a-4983-89af-c0636eca9387" providerId="ADAL" clId="{5AB4C7FA-CC7B-4CCF-B54F-D5BD362AAA6A}" dt="2023-04-28T09:14:11.943" v="0" actId="478"/>
          <ac:picMkLst>
            <pc:docMk/>
            <pc:sldMk cId="4272318969" sldId="271"/>
            <ac:picMk id="10" creationId="{00000000-0000-0000-0000-000000000000}"/>
          </ac:picMkLst>
        </pc:picChg>
        <pc:picChg chg="add mod">
          <ac:chgData name="Christian LAGRANGE" userId="34898bb6-cd7a-4983-89af-c0636eca9387" providerId="ADAL" clId="{5AB4C7FA-CC7B-4CCF-B54F-D5BD362AAA6A}" dt="2023-04-28T09:35:08.154" v="125" actId="1076"/>
          <ac:picMkLst>
            <pc:docMk/>
            <pc:sldMk cId="4272318969" sldId="271"/>
            <ac:picMk id="11" creationId="{9A11D1CA-9B2A-45FB-04DE-A1A6D78532DE}"/>
          </ac:picMkLst>
        </pc:picChg>
        <pc:picChg chg="del">
          <ac:chgData name="Christian LAGRANGE" userId="34898bb6-cd7a-4983-89af-c0636eca9387" providerId="ADAL" clId="{5AB4C7FA-CC7B-4CCF-B54F-D5BD362AAA6A}" dt="2023-04-28T09:14:32.278" v="8" actId="478"/>
          <ac:picMkLst>
            <pc:docMk/>
            <pc:sldMk cId="4272318969" sldId="271"/>
            <ac:picMk id="13" creationId="{00000000-0000-0000-0000-000000000000}"/>
          </ac:picMkLst>
        </pc:picChg>
      </pc:sldChg>
      <pc:sldChg chg="delSp modSp mod">
        <pc:chgData name="Christian LAGRANGE" userId="34898bb6-cd7a-4983-89af-c0636eca9387" providerId="ADAL" clId="{5AB4C7FA-CC7B-4CCF-B54F-D5BD362AAA6A}" dt="2023-04-28T12:42:15.933" v="3621" actId="1076"/>
        <pc:sldMkLst>
          <pc:docMk/>
          <pc:sldMk cId="2541137611" sldId="272"/>
        </pc:sldMkLst>
        <pc:spChg chg="mod">
          <ac:chgData name="Christian LAGRANGE" userId="34898bb6-cd7a-4983-89af-c0636eca9387" providerId="ADAL" clId="{5AB4C7FA-CC7B-4CCF-B54F-D5BD362AAA6A}" dt="2023-04-28T12:42:13.221" v="3620" actId="14100"/>
          <ac:spMkLst>
            <pc:docMk/>
            <pc:sldMk cId="2541137611" sldId="272"/>
            <ac:spMk id="4" creationId="{00000000-0000-0000-0000-000000000000}"/>
          </ac:spMkLst>
        </pc:spChg>
        <pc:spChg chg="mod">
          <ac:chgData name="Christian LAGRANGE" userId="34898bb6-cd7a-4983-89af-c0636eca9387" providerId="ADAL" clId="{5AB4C7FA-CC7B-4CCF-B54F-D5BD362AAA6A}" dt="2023-04-28T12:42:15.933" v="3621" actId="1076"/>
          <ac:spMkLst>
            <pc:docMk/>
            <pc:sldMk cId="2541137611" sldId="272"/>
            <ac:spMk id="5" creationId="{00000000-0000-0000-0000-000000000000}"/>
          </ac:spMkLst>
        </pc:spChg>
        <pc:spChg chg="del">
          <ac:chgData name="Christian LAGRANGE" userId="34898bb6-cd7a-4983-89af-c0636eca9387" providerId="ADAL" clId="{5AB4C7FA-CC7B-4CCF-B54F-D5BD362AAA6A}" dt="2023-04-28T09:31:57.679" v="43" actId="478"/>
          <ac:spMkLst>
            <pc:docMk/>
            <pc:sldMk cId="2541137611" sldId="272"/>
            <ac:spMk id="6" creationId="{1006A715-1AE5-2EF4-BAF0-3BAD0914F38B}"/>
          </ac:spMkLst>
        </pc:spChg>
        <pc:picChg chg="mod">
          <ac:chgData name="Christian LAGRANGE" userId="34898bb6-cd7a-4983-89af-c0636eca9387" providerId="ADAL" clId="{5AB4C7FA-CC7B-4CCF-B54F-D5BD362AAA6A}" dt="2023-04-28T09:34:39.812" v="122" actId="1076"/>
          <ac:picMkLst>
            <pc:docMk/>
            <pc:sldMk cId="2541137611" sldId="272"/>
            <ac:picMk id="3" creationId="{00000000-0000-0000-0000-000000000000}"/>
          </ac:picMkLst>
        </pc:picChg>
      </pc:sldChg>
      <pc:sldChg chg="delSp modSp mod">
        <pc:chgData name="Christian LAGRANGE" userId="34898bb6-cd7a-4983-89af-c0636eca9387" providerId="ADAL" clId="{5AB4C7FA-CC7B-4CCF-B54F-D5BD362AAA6A}" dt="2023-04-28T09:36:11.425" v="157" actId="20577"/>
        <pc:sldMkLst>
          <pc:docMk/>
          <pc:sldMk cId="361185155" sldId="273"/>
        </pc:sldMkLst>
        <pc:spChg chg="mod">
          <ac:chgData name="Christian LAGRANGE" userId="34898bb6-cd7a-4983-89af-c0636eca9387" providerId="ADAL" clId="{5AB4C7FA-CC7B-4CCF-B54F-D5BD362AAA6A}" dt="2023-04-28T09:36:11.425" v="157" actId="20577"/>
          <ac:spMkLst>
            <pc:docMk/>
            <pc:sldMk cId="361185155" sldId="273"/>
            <ac:spMk id="3" creationId="{00000000-0000-0000-0000-000000000000}"/>
          </ac:spMkLst>
        </pc:spChg>
        <pc:spChg chg="del">
          <ac:chgData name="Christian LAGRANGE" userId="34898bb6-cd7a-4983-89af-c0636eca9387" providerId="ADAL" clId="{5AB4C7FA-CC7B-4CCF-B54F-D5BD362AAA6A}" dt="2023-04-28T09:35:25.553" v="128" actId="478"/>
          <ac:spMkLst>
            <pc:docMk/>
            <pc:sldMk cId="361185155" sldId="273"/>
            <ac:spMk id="4" creationId="{44F07020-7476-D9C8-02C6-784548A0076D}"/>
          </ac:spMkLst>
        </pc:spChg>
      </pc:sldChg>
      <pc:sldChg chg="del">
        <pc:chgData name="Christian LAGRANGE" userId="34898bb6-cd7a-4983-89af-c0636eca9387" providerId="ADAL" clId="{5AB4C7FA-CC7B-4CCF-B54F-D5BD362AAA6A}" dt="2023-04-28T09:35:33.426" v="129" actId="47"/>
        <pc:sldMkLst>
          <pc:docMk/>
          <pc:sldMk cId="640545555" sldId="274"/>
        </pc:sldMkLst>
      </pc:sldChg>
      <pc:sldChg chg="modSp mod">
        <pc:chgData name="Christian LAGRANGE" userId="34898bb6-cd7a-4983-89af-c0636eca9387" providerId="ADAL" clId="{5AB4C7FA-CC7B-4CCF-B54F-D5BD362AAA6A}" dt="2023-04-28T09:36:52.672" v="161" actId="1076"/>
        <pc:sldMkLst>
          <pc:docMk/>
          <pc:sldMk cId="1510488113" sldId="275"/>
        </pc:sldMkLst>
        <pc:spChg chg="mod">
          <ac:chgData name="Christian LAGRANGE" userId="34898bb6-cd7a-4983-89af-c0636eca9387" providerId="ADAL" clId="{5AB4C7FA-CC7B-4CCF-B54F-D5BD362AAA6A}" dt="2023-04-28T09:35:42.624" v="136" actId="20577"/>
          <ac:spMkLst>
            <pc:docMk/>
            <pc:sldMk cId="1510488113" sldId="275"/>
            <ac:spMk id="4" creationId="{00000000-0000-0000-0000-000000000000}"/>
          </ac:spMkLst>
        </pc:spChg>
        <pc:spChg chg="mod">
          <ac:chgData name="Christian LAGRANGE" userId="34898bb6-cd7a-4983-89af-c0636eca9387" providerId="ADAL" clId="{5AB4C7FA-CC7B-4CCF-B54F-D5BD362AAA6A}" dt="2023-04-28T09:36:45.783" v="160" actId="14100"/>
          <ac:spMkLst>
            <pc:docMk/>
            <pc:sldMk cId="1510488113" sldId="275"/>
            <ac:spMk id="5" creationId="{00000000-0000-0000-0000-000000000000}"/>
          </ac:spMkLst>
        </pc:spChg>
        <pc:picChg chg="mod">
          <ac:chgData name="Christian LAGRANGE" userId="34898bb6-cd7a-4983-89af-c0636eca9387" providerId="ADAL" clId="{5AB4C7FA-CC7B-4CCF-B54F-D5BD362AAA6A}" dt="2023-04-28T09:36:52.672" v="161" actId="1076"/>
          <ac:picMkLst>
            <pc:docMk/>
            <pc:sldMk cId="1510488113" sldId="275"/>
            <ac:picMk id="6" creationId="{00000000-0000-0000-0000-000000000000}"/>
          </ac:picMkLst>
        </pc:picChg>
      </pc:sldChg>
      <pc:sldChg chg="modSp mod">
        <pc:chgData name="Christian LAGRANGE" userId="34898bb6-cd7a-4983-89af-c0636eca9387" providerId="ADAL" clId="{5AB4C7FA-CC7B-4CCF-B54F-D5BD362AAA6A}" dt="2023-04-28T12:40:24.643" v="3600" actId="1076"/>
        <pc:sldMkLst>
          <pc:docMk/>
          <pc:sldMk cId="1447100036" sldId="276"/>
        </pc:sldMkLst>
        <pc:spChg chg="mod">
          <ac:chgData name="Christian LAGRANGE" userId="34898bb6-cd7a-4983-89af-c0636eca9387" providerId="ADAL" clId="{5AB4C7FA-CC7B-4CCF-B54F-D5BD362AAA6A}" dt="2023-04-28T12:40:15.563" v="3599" actId="20577"/>
          <ac:spMkLst>
            <pc:docMk/>
            <pc:sldMk cId="1447100036" sldId="276"/>
            <ac:spMk id="3" creationId="{00000000-0000-0000-0000-000000000000}"/>
          </ac:spMkLst>
        </pc:spChg>
        <pc:spChg chg="mod">
          <ac:chgData name="Christian LAGRANGE" userId="34898bb6-cd7a-4983-89af-c0636eca9387" providerId="ADAL" clId="{5AB4C7FA-CC7B-4CCF-B54F-D5BD362AAA6A}" dt="2023-04-28T11:46:19.147" v="1524" actId="20577"/>
          <ac:spMkLst>
            <pc:docMk/>
            <pc:sldMk cId="1447100036" sldId="276"/>
            <ac:spMk id="4" creationId="{00000000-0000-0000-0000-000000000000}"/>
          </ac:spMkLst>
        </pc:spChg>
        <pc:picChg chg="mod">
          <ac:chgData name="Christian LAGRANGE" userId="34898bb6-cd7a-4983-89af-c0636eca9387" providerId="ADAL" clId="{5AB4C7FA-CC7B-4CCF-B54F-D5BD362AAA6A}" dt="2023-04-28T12:40:24.643" v="3600" actId="1076"/>
          <ac:picMkLst>
            <pc:docMk/>
            <pc:sldMk cId="1447100036" sldId="276"/>
            <ac:picMk id="5" creationId="{8D3238C5-04C0-4D05-8715-2B7608D9E2C1}"/>
          </ac:picMkLst>
        </pc:picChg>
      </pc:sldChg>
      <pc:sldChg chg="delSp modSp mod ord modNotesTx">
        <pc:chgData name="Christian LAGRANGE" userId="34898bb6-cd7a-4983-89af-c0636eca9387" providerId="ADAL" clId="{5AB4C7FA-CC7B-4CCF-B54F-D5BD362AAA6A}" dt="2023-05-12T13:32:52.291" v="4144"/>
        <pc:sldMkLst>
          <pc:docMk/>
          <pc:sldMk cId="4062837114" sldId="277"/>
        </pc:sldMkLst>
        <pc:spChg chg="mod">
          <ac:chgData name="Christian LAGRANGE" userId="34898bb6-cd7a-4983-89af-c0636eca9387" providerId="ADAL" clId="{5AB4C7FA-CC7B-4CCF-B54F-D5BD362AAA6A}" dt="2023-04-28T12:18:39.182" v="2119" actId="255"/>
          <ac:spMkLst>
            <pc:docMk/>
            <pc:sldMk cId="4062837114" sldId="277"/>
            <ac:spMk id="8" creationId="{BD754034-DA65-400D-B5B6-58FE27A8C595}"/>
          </ac:spMkLst>
        </pc:spChg>
        <pc:spChg chg="mod">
          <ac:chgData name="Christian LAGRANGE" userId="34898bb6-cd7a-4983-89af-c0636eca9387" providerId="ADAL" clId="{5AB4C7FA-CC7B-4CCF-B54F-D5BD362AAA6A}" dt="2023-04-28T12:09:26.069" v="1592" actId="14100"/>
          <ac:spMkLst>
            <pc:docMk/>
            <pc:sldMk cId="4062837114" sldId="277"/>
            <ac:spMk id="9" creationId="{B80571BA-C67D-4510-8A5E-6E57718D8D0A}"/>
          </ac:spMkLst>
        </pc:spChg>
        <pc:picChg chg="del mod">
          <ac:chgData name="Christian LAGRANGE" userId="34898bb6-cd7a-4983-89af-c0636eca9387" providerId="ADAL" clId="{5AB4C7FA-CC7B-4CCF-B54F-D5BD362AAA6A}" dt="2023-04-28T12:17:08.378" v="2072" actId="478"/>
          <ac:picMkLst>
            <pc:docMk/>
            <pc:sldMk cId="4062837114" sldId="277"/>
            <ac:picMk id="5" creationId="{CA88EC91-FDFC-47DE-A4A8-C0F515767E91}"/>
          </ac:picMkLst>
        </pc:picChg>
      </pc:sldChg>
      <pc:sldChg chg="modSp mod ord modNotesTx">
        <pc:chgData name="Christian LAGRANGE" userId="34898bb6-cd7a-4983-89af-c0636eca9387" providerId="ADAL" clId="{5AB4C7FA-CC7B-4CCF-B54F-D5BD362AAA6A}" dt="2023-05-12T14:07:45.921" v="4146" actId="27636"/>
        <pc:sldMkLst>
          <pc:docMk/>
          <pc:sldMk cId="134181781" sldId="279"/>
        </pc:sldMkLst>
        <pc:spChg chg="mod">
          <ac:chgData name="Christian LAGRANGE" userId="34898bb6-cd7a-4983-89af-c0636eca9387" providerId="ADAL" clId="{5AB4C7FA-CC7B-4CCF-B54F-D5BD362AAA6A}" dt="2023-05-12T14:07:45.921" v="4146" actId="27636"/>
          <ac:spMkLst>
            <pc:docMk/>
            <pc:sldMk cId="134181781" sldId="279"/>
            <ac:spMk id="8" creationId="{BD754034-DA65-400D-B5B6-58FE27A8C595}"/>
          </ac:spMkLst>
        </pc:spChg>
        <pc:spChg chg="mod">
          <ac:chgData name="Christian LAGRANGE" userId="34898bb6-cd7a-4983-89af-c0636eca9387" providerId="ADAL" clId="{5AB4C7FA-CC7B-4CCF-B54F-D5BD362AAA6A}" dt="2023-04-28T12:19:10.019" v="2121" actId="1076"/>
          <ac:spMkLst>
            <pc:docMk/>
            <pc:sldMk cId="134181781" sldId="279"/>
            <ac:spMk id="9" creationId="{B80571BA-C67D-4510-8A5E-6E57718D8D0A}"/>
          </ac:spMkLst>
        </pc:spChg>
      </pc:sldChg>
      <pc:sldChg chg="modSp mod">
        <pc:chgData name="Christian LAGRANGE" userId="34898bb6-cd7a-4983-89af-c0636eca9387" providerId="ADAL" clId="{5AB4C7FA-CC7B-4CCF-B54F-D5BD362AAA6A}" dt="2023-04-28T12:33:04.230" v="3217" actId="6549"/>
        <pc:sldMkLst>
          <pc:docMk/>
          <pc:sldMk cId="2086290494" sldId="280"/>
        </pc:sldMkLst>
        <pc:spChg chg="mod">
          <ac:chgData name="Christian LAGRANGE" userId="34898bb6-cd7a-4983-89af-c0636eca9387" providerId="ADAL" clId="{5AB4C7FA-CC7B-4CCF-B54F-D5BD362AAA6A}" dt="2023-04-28T12:33:04.230" v="3217" actId="6549"/>
          <ac:spMkLst>
            <pc:docMk/>
            <pc:sldMk cId="2086290494" sldId="280"/>
            <ac:spMk id="8" creationId="{BD754034-DA65-400D-B5B6-58FE27A8C595}"/>
          </ac:spMkLst>
        </pc:spChg>
        <pc:spChg chg="mod">
          <ac:chgData name="Christian LAGRANGE" userId="34898bb6-cd7a-4983-89af-c0636eca9387" providerId="ADAL" clId="{5AB4C7FA-CC7B-4CCF-B54F-D5BD362AAA6A}" dt="2023-04-28T12:31:00.895" v="3017" actId="14100"/>
          <ac:spMkLst>
            <pc:docMk/>
            <pc:sldMk cId="2086290494" sldId="280"/>
            <ac:spMk id="9" creationId="{B80571BA-C67D-4510-8A5E-6E57718D8D0A}"/>
          </ac:spMkLst>
        </pc:spChg>
      </pc:sldChg>
      <pc:sldChg chg="addSp modSp mod">
        <pc:chgData name="Christian LAGRANGE" userId="34898bb6-cd7a-4983-89af-c0636eca9387" providerId="ADAL" clId="{5AB4C7FA-CC7B-4CCF-B54F-D5BD362AAA6A}" dt="2023-04-28T14:09:07.412" v="4136" actId="1076"/>
        <pc:sldMkLst>
          <pc:docMk/>
          <pc:sldMk cId="300449856" sldId="281"/>
        </pc:sldMkLst>
        <pc:spChg chg="mod">
          <ac:chgData name="Christian LAGRANGE" userId="34898bb6-cd7a-4983-89af-c0636eca9387" providerId="ADAL" clId="{5AB4C7FA-CC7B-4CCF-B54F-D5BD362AAA6A}" dt="2023-04-28T14:08:47.690" v="4135" actId="20577"/>
          <ac:spMkLst>
            <pc:docMk/>
            <pc:sldMk cId="300449856" sldId="281"/>
            <ac:spMk id="8" creationId="{F6AABFC3-8F9B-404C-8EBF-768A1070AA4F}"/>
          </ac:spMkLst>
        </pc:spChg>
        <pc:spChg chg="mod">
          <ac:chgData name="Christian LAGRANGE" userId="34898bb6-cd7a-4983-89af-c0636eca9387" providerId="ADAL" clId="{5AB4C7FA-CC7B-4CCF-B54F-D5BD362AAA6A}" dt="2023-04-28T14:09:07.412" v="4136" actId="1076"/>
          <ac:spMkLst>
            <pc:docMk/>
            <pc:sldMk cId="300449856" sldId="281"/>
            <ac:spMk id="9" creationId="{046D0CBC-7B6A-4F1D-9E1F-0396A5793031}"/>
          </ac:spMkLst>
        </pc:spChg>
        <pc:picChg chg="add mod">
          <ac:chgData name="Christian LAGRANGE" userId="34898bb6-cd7a-4983-89af-c0636eca9387" providerId="ADAL" clId="{5AB4C7FA-CC7B-4CCF-B54F-D5BD362AAA6A}" dt="2023-04-28T12:07:45.722" v="1590" actId="1076"/>
          <ac:picMkLst>
            <pc:docMk/>
            <pc:sldMk cId="300449856" sldId="281"/>
            <ac:picMk id="3" creationId="{E2F0FD22-3689-70C4-1C66-658993DFAC5A}"/>
          </ac:picMkLst>
        </pc:picChg>
        <pc:picChg chg="mod">
          <ac:chgData name="Christian LAGRANGE" userId="34898bb6-cd7a-4983-89af-c0636eca9387" providerId="ADAL" clId="{5AB4C7FA-CC7B-4CCF-B54F-D5BD362AAA6A}" dt="2023-04-28T12:07:26.065" v="1587" actId="1076"/>
          <ac:picMkLst>
            <pc:docMk/>
            <pc:sldMk cId="300449856" sldId="281"/>
            <ac:picMk id="11" creationId="{0E2214A2-81D1-47B2-A04F-0D4A4A03FE58}"/>
          </ac:picMkLst>
        </pc:picChg>
        <pc:picChg chg="mod">
          <ac:chgData name="Christian LAGRANGE" userId="34898bb6-cd7a-4983-89af-c0636eca9387" providerId="ADAL" clId="{5AB4C7FA-CC7B-4CCF-B54F-D5BD362AAA6A}" dt="2023-04-28T12:07:32.686" v="1588" actId="1076"/>
          <ac:picMkLst>
            <pc:docMk/>
            <pc:sldMk cId="300449856" sldId="281"/>
            <ac:picMk id="13" creationId="{B1443DF6-B0A6-4AFB-A01A-867F18A53373}"/>
          </ac:picMkLst>
        </pc:picChg>
      </pc:sldChg>
      <pc:sldChg chg="modSp mod">
        <pc:chgData name="Christian LAGRANGE" userId="34898bb6-cd7a-4983-89af-c0636eca9387" providerId="ADAL" clId="{5AB4C7FA-CC7B-4CCF-B54F-D5BD362AAA6A}" dt="2023-04-28T09:40:27.782" v="376" actId="20577"/>
        <pc:sldMkLst>
          <pc:docMk/>
          <pc:sldMk cId="2355367245" sldId="282"/>
        </pc:sldMkLst>
        <pc:graphicFrameChg chg="modGraphic">
          <ac:chgData name="Christian LAGRANGE" userId="34898bb6-cd7a-4983-89af-c0636eca9387" providerId="ADAL" clId="{5AB4C7FA-CC7B-4CCF-B54F-D5BD362AAA6A}" dt="2023-04-28T09:40:27.782" v="376" actId="20577"/>
          <ac:graphicFrameMkLst>
            <pc:docMk/>
            <pc:sldMk cId="2355367245" sldId="282"/>
            <ac:graphicFrameMk id="4" creationId="{4F2E249E-FCE0-4FBB-B079-708D3B6C75EF}"/>
          </ac:graphicFrameMkLst>
        </pc:graphicFrameChg>
      </pc:sldChg>
      <pc:sldChg chg="modNotesTx">
        <pc:chgData name="Christian LAGRANGE" userId="34898bb6-cd7a-4983-89af-c0636eca9387" providerId="ADAL" clId="{5AB4C7FA-CC7B-4CCF-B54F-D5BD362AAA6A}" dt="2023-04-28T09:48:53.140" v="974" actId="20577"/>
        <pc:sldMkLst>
          <pc:docMk/>
          <pc:sldMk cId="804313613" sldId="283"/>
        </pc:sldMkLst>
      </pc:sldChg>
      <pc:sldChg chg="delSp add del mod delAnim">
        <pc:chgData name="Christian LAGRANGE" userId="34898bb6-cd7a-4983-89af-c0636eca9387" providerId="ADAL" clId="{5AB4C7FA-CC7B-4CCF-B54F-D5BD362AAA6A}" dt="2023-04-28T09:31:47.987" v="42" actId="2696"/>
        <pc:sldMkLst>
          <pc:docMk/>
          <pc:sldMk cId="1533049509" sldId="288"/>
        </pc:sldMkLst>
        <pc:spChg chg="del">
          <ac:chgData name="Christian LAGRANGE" userId="34898bb6-cd7a-4983-89af-c0636eca9387" providerId="ADAL" clId="{5AB4C7FA-CC7B-4CCF-B54F-D5BD362AAA6A}" dt="2023-04-28T09:30:15.430" v="21" actId="21"/>
          <ac:spMkLst>
            <pc:docMk/>
            <pc:sldMk cId="1533049509" sldId="288"/>
            <ac:spMk id="12" creationId="{00000000-0000-0000-0000-000000000000}"/>
          </ac:spMkLst>
        </pc:spChg>
      </pc:sldChg>
      <pc:sldChg chg="addSp delSp modSp add mod modClrScheme chgLayout">
        <pc:chgData name="Christian LAGRANGE" userId="34898bb6-cd7a-4983-89af-c0636eca9387" providerId="ADAL" clId="{5AB4C7FA-CC7B-4CCF-B54F-D5BD362AAA6A}" dt="2023-04-28T12:36:08.110" v="3342" actId="20577"/>
        <pc:sldMkLst>
          <pc:docMk/>
          <pc:sldMk cId="3650392767" sldId="288"/>
        </pc:sldMkLst>
        <pc:spChg chg="add del mod">
          <ac:chgData name="Christian LAGRANGE" userId="34898bb6-cd7a-4983-89af-c0636eca9387" providerId="ADAL" clId="{5AB4C7FA-CC7B-4CCF-B54F-D5BD362AAA6A}" dt="2023-04-28T11:34:55.843" v="1075" actId="22"/>
          <ac:spMkLst>
            <pc:docMk/>
            <pc:sldMk cId="3650392767" sldId="288"/>
            <ac:spMk id="3" creationId="{D8BD978E-A447-1DB7-1809-B2E03D23445E}"/>
          </ac:spMkLst>
        </pc:spChg>
        <pc:spChg chg="del">
          <ac:chgData name="Christian LAGRANGE" userId="34898bb6-cd7a-4983-89af-c0636eca9387" providerId="ADAL" clId="{5AB4C7FA-CC7B-4CCF-B54F-D5BD362AAA6A}" dt="2023-04-28T11:34:40.887" v="1071" actId="478"/>
          <ac:spMkLst>
            <pc:docMk/>
            <pc:sldMk cId="3650392767" sldId="288"/>
            <ac:spMk id="8" creationId="{BD754034-DA65-400D-B5B6-58FE27A8C595}"/>
          </ac:spMkLst>
        </pc:spChg>
        <pc:spChg chg="mod ord">
          <ac:chgData name="Christian LAGRANGE" userId="34898bb6-cd7a-4983-89af-c0636eca9387" providerId="ADAL" clId="{5AB4C7FA-CC7B-4CCF-B54F-D5BD362AAA6A}" dt="2023-04-28T12:36:08.110" v="3342" actId="20577"/>
          <ac:spMkLst>
            <pc:docMk/>
            <pc:sldMk cId="3650392767" sldId="288"/>
            <ac:spMk id="9" creationId="{B80571BA-C67D-4510-8A5E-6E57718D8D0A}"/>
          </ac:spMkLst>
        </pc:spChg>
        <pc:spChg chg="add del">
          <ac:chgData name="Christian LAGRANGE" userId="34898bb6-cd7a-4983-89af-c0636eca9387" providerId="ADAL" clId="{5AB4C7FA-CC7B-4CCF-B54F-D5BD362AAA6A}" dt="2023-04-28T11:35:01.802" v="1077" actId="26606"/>
          <ac:spMkLst>
            <pc:docMk/>
            <pc:sldMk cId="3650392767" sldId="288"/>
            <ac:spMk id="14" creationId="{44DBC7DE-761D-27AE-30A2-B40DD4ED5CD9}"/>
          </ac:spMkLst>
        </pc:spChg>
        <pc:spChg chg="add del mod">
          <ac:chgData name="Christian LAGRANGE" userId="34898bb6-cd7a-4983-89af-c0636eca9387" providerId="ADAL" clId="{5AB4C7FA-CC7B-4CCF-B54F-D5BD362AAA6A}" dt="2023-04-28T11:35:05.180" v="1079" actId="26606"/>
          <ac:spMkLst>
            <pc:docMk/>
            <pc:sldMk cId="3650392767" sldId="288"/>
            <ac:spMk id="16" creationId="{8A117CA1-9B4D-B354-0E81-EE8461F4AB4B}"/>
          </ac:spMkLst>
        </pc:spChg>
        <pc:spChg chg="add del mod">
          <ac:chgData name="Christian LAGRANGE" userId="34898bb6-cd7a-4983-89af-c0636eca9387" providerId="ADAL" clId="{5AB4C7FA-CC7B-4CCF-B54F-D5BD362AAA6A}" dt="2023-04-28T11:35:05.180" v="1079" actId="26606"/>
          <ac:spMkLst>
            <pc:docMk/>
            <pc:sldMk cId="3650392767" sldId="288"/>
            <ac:spMk id="17" creationId="{22B2543C-1CCC-F6BD-E480-1103CF56C841}"/>
          </ac:spMkLst>
        </pc:spChg>
        <pc:spChg chg="add">
          <ac:chgData name="Christian LAGRANGE" userId="34898bb6-cd7a-4983-89af-c0636eca9387" providerId="ADAL" clId="{5AB4C7FA-CC7B-4CCF-B54F-D5BD362AAA6A}" dt="2023-04-28T11:35:05.182" v="1080" actId="26606"/>
          <ac:spMkLst>
            <pc:docMk/>
            <pc:sldMk cId="3650392767" sldId="288"/>
            <ac:spMk id="19" creationId="{44DBC7DE-761D-27AE-30A2-B40DD4ED5CD9}"/>
          </ac:spMkLst>
        </pc:spChg>
        <pc:picChg chg="add mod ord">
          <ac:chgData name="Christian LAGRANGE" userId="34898bb6-cd7a-4983-89af-c0636eca9387" providerId="ADAL" clId="{5AB4C7FA-CC7B-4CCF-B54F-D5BD362AAA6A}" dt="2023-04-28T11:35:19.497" v="1085" actId="1076"/>
          <ac:picMkLst>
            <pc:docMk/>
            <pc:sldMk cId="3650392767" sldId="288"/>
            <ac:picMk id="5" creationId="{54C9B661-81BF-7FAE-8F03-AAF8ED620FF9}"/>
          </ac:picMkLst>
        </pc:picChg>
        <pc:picChg chg="del">
          <ac:chgData name="Christian LAGRANGE" userId="34898bb6-cd7a-4983-89af-c0636eca9387" providerId="ADAL" clId="{5AB4C7FA-CC7B-4CCF-B54F-D5BD362AAA6A}" dt="2023-04-28T11:34:44.938" v="1072" actId="478"/>
          <ac:picMkLst>
            <pc:docMk/>
            <pc:sldMk cId="3650392767" sldId="288"/>
            <ac:picMk id="10" creationId="{1E17618C-6914-4D4F-814C-8B2CD4C18E2A}"/>
          </ac:picMkLst>
        </pc:picChg>
      </pc:sldChg>
      <pc:sldChg chg="addSp delSp modSp add del mod">
        <pc:chgData name="Christian LAGRANGE" userId="34898bb6-cd7a-4983-89af-c0636eca9387" providerId="ADAL" clId="{5AB4C7FA-CC7B-4CCF-B54F-D5BD362AAA6A}" dt="2023-04-28T12:07:51.903" v="1591" actId="2696"/>
        <pc:sldMkLst>
          <pc:docMk/>
          <pc:sldMk cId="2156261419" sldId="289"/>
        </pc:sldMkLst>
        <pc:spChg chg="add del mod">
          <ac:chgData name="Christian LAGRANGE" userId="34898bb6-cd7a-4983-89af-c0636eca9387" providerId="ADAL" clId="{5AB4C7FA-CC7B-4CCF-B54F-D5BD362AAA6A}" dt="2023-04-28T12:06:05.067" v="1579" actId="478"/>
          <ac:spMkLst>
            <pc:docMk/>
            <pc:sldMk cId="2156261419" sldId="289"/>
            <ac:spMk id="4" creationId="{984E9D10-DAFA-C380-B7DD-AE20C01D605E}"/>
          </ac:spMkLst>
        </pc:spChg>
        <pc:spChg chg="del mod">
          <ac:chgData name="Christian LAGRANGE" userId="34898bb6-cd7a-4983-89af-c0636eca9387" providerId="ADAL" clId="{5AB4C7FA-CC7B-4CCF-B54F-D5BD362AAA6A}" dt="2023-04-28T12:06:03.379" v="1578" actId="478"/>
          <ac:spMkLst>
            <pc:docMk/>
            <pc:sldMk cId="2156261419" sldId="289"/>
            <ac:spMk id="8" creationId="{F6AABFC3-8F9B-404C-8EBF-768A1070AA4F}"/>
          </ac:spMkLst>
        </pc:spChg>
        <pc:picChg chg="del">
          <ac:chgData name="Christian LAGRANGE" userId="34898bb6-cd7a-4983-89af-c0636eca9387" providerId="ADAL" clId="{5AB4C7FA-CC7B-4CCF-B54F-D5BD362AAA6A}" dt="2023-04-28T12:06:06.761" v="1580" actId="478"/>
          <ac:picMkLst>
            <pc:docMk/>
            <pc:sldMk cId="2156261419" sldId="289"/>
            <ac:picMk id="11" creationId="{0E2214A2-81D1-47B2-A04F-0D4A4A03FE58}"/>
          </ac:picMkLst>
        </pc:picChg>
        <pc:picChg chg="del">
          <ac:chgData name="Christian LAGRANGE" userId="34898bb6-cd7a-4983-89af-c0636eca9387" providerId="ADAL" clId="{5AB4C7FA-CC7B-4CCF-B54F-D5BD362AAA6A}" dt="2023-04-28T12:06:07.646" v="1581" actId="478"/>
          <ac:picMkLst>
            <pc:docMk/>
            <pc:sldMk cId="2156261419" sldId="289"/>
            <ac:picMk id="13" creationId="{B1443DF6-B0A6-4AFB-A01A-867F18A53373}"/>
          </ac:picMkLst>
        </pc:picChg>
        <pc:picChg chg="add mod">
          <ac:chgData name="Christian LAGRANGE" userId="34898bb6-cd7a-4983-89af-c0636eca9387" providerId="ADAL" clId="{5AB4C7FA-CC7B-4CCF-B54F-D5BD362AAA6A}" dt="2023-04-28T12:06:21.377" v="1583" actId="1076"/>
          <ac:picMkLst>
            <pc:docMk/>
            <pc:sldMk cId="2156261419" sldId="289"/>
            <ac:picMk id="1026" creationId="{E2D2830A-24D7-8ADE-1BB4-EE8EFDA87109}"/>
          </ac:picMkLst>
        </pc:picChg>
      </pc:sldChg>
      <pc:sldChg chg="addSp delSp modSp new mod">
        <pc:chgData name="Christian LAGRANGE" userId="34898bb6-cd7a-4983-89af-c0636eca9387" providerId="ADAL" clId="{5AB4C7FA-CC7B-4CCF-B54F-D5BD362AAA6A}" dt="2023-04-28T13:38:57.137" v="3955" actId="207"/>
        <pc:sldMkLst>
          <pc:docMk/>
          <pc:sldMk cId="2485821149" sldId="289"/>
        </pc:sldMkLst>
        <pc:spChg chg="del">
          <ac:chgData name="Christian LAGRANGE" userId="34898bb6-cd7a-4983-89af-c0636eca9387" providerId="ADAL" clId="{5AB4C7FA-CC7B-4CCF-B54F-D5BD362AAA6A}" dt="2023-04-28T13:30:29.254" v="3623" actId="478"/>
          <ac:spMkLst>
            <pc:docMk/>
            <pc:sldMk cId="2485821149" sldId="289"/>
            <ac:spMk id="2" creationId="{D5A919A7-990A-D3F0-789C-41290E473F44}"/>
          </ac:spMkLst>
        </pc:spChg>
        <pc:spChg chg="del">
          <ac:chgData name="Christian LAGRANGE" userId="34898bb6-cd7a-4983-89af-c0636eca9387" providerId="ADAL" clId="{5AB4C7FA-CC7B-4CCF-B54F-D5BD362AAA6A}" dt="2023-04-28T13:30:30.904" v="3624" actId="478"/>
          <ac:spMkLst>
            <pc:docMk/>
            <pc:sldMk cId="2485821149" sldId="289"/>
            <ac:spMk id="3" creationId="{35776D3B-FB21-C409-AFE9-1AD91AD7F44F}"/>
          </ac:spMkLst>
        </pc:spChg>
        <pc:spChg chg="add mod">
          <ac:chgData name="Christian LAGRANGE" userId="34898bb6-cd7a-4983-89af-c0636eca9387" providerId="ADAL" clId="{5AB4C7FA-CC7B-4CCF-B54F-D5BD362AAA6A}" dt="2023-04-28T13:38:07.269" v="3915" actId="13926"/>
          <ac:spMkLst>
            <pc:docMk/>
            <pc:sldMk cId="2485821149" sldId="289"/>
            <ac:spMk id="8" creationId="{04CBF299-612D-F96C-E8F9-3142FC79E906}"/>
          </ac:spMkLst>
        </pc:spChg>
        <pc:spChg chg="add mod">
          <ac:chgData name="Christian LAGRANGE" userId="34898bb6-cd7a-4983-89af-c0636eca9387" providerId="ADAL" clId="{5AB4C7FA-CC7B-4CCF-B54F-D5BD362AAA6A}" dt="2023-04-28T13:38:57.137" v="3955" actId="207"/>
          <ac:spMkLst>
            <pc:docMk/>
            <pc:sldMk cId="2485821149" sldId="289"/>
            <ac:spMk id="11" creationId="{7AA4680E-8FAF-64CD-7F1F-BFCC2EF61CE2}"/>
          </ac:spMkLst>
        </pc:spChg>
        <pc:picChg chg="add mod">
          <ac:chgData name="Christian LAGRANGE" userId="34898bb6-cd7a-4983-89af-c0636eca9387" providerId="ADAL" clId="{5AB4C7FA-CC7B-4CCF-B54F-D5BD362AAA6A}" dt="2023-04-28T13:36:43.729" v="3802" actId="1076"/>
          <ac:picMkLst>
            <pc:docMk/>
            <pc:sldMk cId="2485821149" sldId="289"/>
            <ac:picMk id="5" creationId="{5ED3640B-5EFC-6ADC-48D7-5958CD49B34C}"/>
          </ac:picMkLst>
        </pc:picChg>
        <pc:picChg chg="add del mod">
          <ac:chgData name="Christian LAGRANGE" userId="34898bb6-cd7a-4983-89af-c0636eca9387" providerId="ADAL" clId="{5AB4C7FA-CC7B-4CCF-B54F-D5BD362AAA6A}" dt="2023-04-28T13:36:36.253" v="3799" actId="478"/>
          <ac:picMkLst>
            <pc:docMk/>
            <pc:sldMk cId="2485821149" sldId="289"/>
            <ac:picMk id="7" creationId="{445C529C-0186-3244-CF15-19C0DFB84121}"/>
          </ac:picMkLst>
        </pc:picChg>
        <pc:picChg chg="add mod">
          <ac:chgData name="Christian LAGRANGE" userId="34898bb6-cd7a-4983-89af-c0636eca9387" providerId="ADAL" clId="{5AB4C7FA-CC7B-4CCF-B54F-D5BD362AAA6A}" dt="2023-04-28T13:38:17.308" v="3916" actId="1076"/>
          <ac:picMkLst>
            <pc:docMk/>
            <pc:sldMk cId="2485821149" sldId="289"/>
            <ac:picMk id="10" creationId="{62BC0855-0772-31CC-AFFF-C6F65FEA029C}"/>
          </ac:picMkLst>
        </pc:picChg>
      </pc:sldChg>
      <pc:sldChg chg="add del">
        <pc:chgData name="Christian LAGRANGE" userId="34898bb6-cd7a-4983-89af-c0636eca9387" providerId="ADAL" clId="{5AB4C7FA-CC7B-4CCF-B54F-D5BD362AAA6A}" dt="2023-04-28T12:02:15.379" v="1535" actId="2696"/>
        <pc:sldMkLst>
          <pc:docMk/>
          <pc:sldMk cId="2930254311" sldId="289"/>
        </pc:sldMkLst>
      </pc:sldChg>
      <pc:sldChg chg="addSp delSp modSp add mod">
        <pc:chgData name="Christian LAGRANGE" userId="34898bb6-cd7a-4983-89af-c0636eca9387" providerId="ADAL" clId="{5AB4C7FA-CC7B-4CCF-B54F-D5BD362AAA6A}" dt="2023-04-28T13:41:06.126" v="3976" actId="14100"/>
        <pc:sldMkLst>
          <pc:docMk/>
          <pc:sldMk cId="2935883125" sldId="290"/>
        </pc:sldMkLst>
        <pc:spChg chg="add mod">
          <ac:chgData name="Christian LAGRANGE" userId="34898bb6-cd7a-4983-89af-c0636eca9387" providerId="ADAL" clId="{5AB4C7FA-CC7B-4CCF-B54F-D5BD362AAA6A}" dt="2023-04-28T13:40:55.493" v="3973" actId="1076"/>
          <ac:spMkLst>
            <pc:docMk/>
            <pc:sldMk cId="2935883125" sldId="290"/>
            <ac:spMk id="10" creationId="{F228A1BA-86D9-93C7-438B-26BA39860FAA}"/>
          </ac:spMkLst>
        </pc:spChg>
        <pc:spChg chg="add mod">
          <ac:chgData name="Christian LAGRANGE" userId="34898bb6-cd7a-4983-89af-c0636eca9387" providerId="ADAL" clId="{5AB4C7FA-CC7B-4CCF-B54F-D5BD362AAA6A}" dt="2023-04-28T13:40:50.845" v="3972" actId="1076"/>
          <ac:spMkLst>
            <pc:docMk/>
            <pc:sldMk cId="2935883125" sldId="290"/>
            <ac:spMk id="11" creationId="{68357697-78F1-FCE9-81FF-112A58B0A796}"/>
          </ac:spMkLst>
        </pc:spChg>
        <pc:picChg chg="add mod">
          <ac:chgData name="Christian LAGRANGE" userId="34898bb6-cd7a-4983-89af-c0636eca9387" providerId="ADAL" clId="{5AB4C7FA-CC7B-4CCF-B54F-D5BD362AAA6A}" dt="2023-04-28T13:41:06.126" v="3976" actId="14100"/>
          <ac:picMkLst>
            <pc:docMk/>
            <pc:sldMk cId="2935883125" sldId="290"/>
            <ac:picMk id="3" creationId="{D0A62C87-1062-2245-FA24-BF728BD8CF17}"/>
          </ac:picMkLst>
        </pc:picChg>
        <pc:picChg chg="del">
          <ac:chgData name="Christian LAGRANGE" userId="34898bb6-cd7a-4983-89af-c0636eca9387" providerId="ADAL" clId="{5AB4C7FA-CC7B-4CCF-B54F-D5BD362AAA6A}" dt="2023-04-28T13:31:48.528" v="3633" actId="478"/>
          <ac:picMkLst>
            <pc:docMk/>
            <pc:sldMk cId="2935883125" sldId="290"/>
            <ac:picMk id="5" creationId="{5ED3640B-5EFC-6ADC-48D7-5958CD49B34C}"/>
          </ac:picMkLst>
        </pc:picChg>
        <pc:picChg chg="add del mod">
          <ac:chgData name="Christian LAGRANGE" userId="34898bb6-cd7a-4983-89af-c0636eca9387" providerId="ADAL" clId="{5AB4C7FA-CC7B-4CCF-B54F-D5BD362AAA6A}" dt="2023-04-28T13:39:03.855" v="3956" actId="478"/>
          <ac:picMkLst>
            <pc:docMk/>
            <pc:sldMk cId="2935883125" sldId="290"/>
            <ac:picMk id="6" creationId="{9A80865F-DD35-60A2-30A2-6466D6DC42A9}"/>
          </ac:picMkLst>
        </pc:picChg>
        <pc:picChg chg="del">
          <ac:chgData name="Christian LAGRANGE" userId="34898bb6-cd7a-4983-89af-c0636eca9387" providerId="ADAL" clId="{5AB4C7FA-CC7B-4CCF-B54F-D5BD362AAA6A}" dt="2023-04-28T13:31:49.242" v="3634" actId="478"/>
          <ac:picMkLst>
            <pc:docMk/>
            <pc:sldMk cId="2935883125" sldId="290"/>
            <ac:picMk id="7" creationId="{445C529C-0186-3244-CF15-19C0DFB84121}"/>
          </ac:picMkLst>
        </pc:picChg>
        <pc:picChg chg="add mod">
          <ac:chgData name="Christian LAGRANGE" userId="34898bb6-cd7a-4983-89af-c0636eca9387" providerId="ADAL" clId="{5AB4C7FA-CC7B-4CCF-B54F-D5BD362AAA6A}" dt="2023-04-28T13:40:03.578" v="3962" actId="1076"/>
          <ac:picMkLst>
            <pc:docMk/>
            <pc:sldMk cId="2935883125" sldId="290"/>
            <ac:picMk id="9" creationId="{A09E5742-E24A-C78F-4928-899E34A1C73C}"/>
          </ac:picMkLst>
        </pc:picChg>
      </pc:sldChg>
      <pc:sldChg chg="addSp delSp modSp add mod">
        <pc:chgData name="Christian LAGRANGE" userId="34898bb6-cd7a-4983-89af-c0636eca9387" providerId="ADAL" clId="{5AB4C7FA-CC7B-4CCF-B54F-D5BD362AAA6A}" dt="2023-04-28T13:59:51.833" v="4133" actId="20577"/>
        <pc:sldMkLst>
          <pc:docMk/>
          <pc:sldMk cId="3248302080" sldId="291"/>
        </pc:sldMkLst>
        <pc:spChg chg="add mod">
          <ac:chgData name="Christian LAGRANGE" userId="34898bb6-cd7a-4983-89af-c0636eca9387" providerId="ADAL" clId="{5AB4C7FA-CC7B-4CCF-B54F-D5BD362AAA6A}" dt="2023-04-28T13:59:51.833" v="4133" actId="20577"/>
          <ac:spMkLst>
            <pc:docMk/>
            <pc:sldMk cId="3248302080" sldId="291"/>
            <ac:spMk id="10" creationId="{8F2B08F5-AF2A-BDB1-7CDD-F5D8128A5EF7}"/>
          </ac:spMkLst>
        </pc:spChg>
        <pc:spChg chg="add mod">
          <ac:chgData name="Christian LAGRANGE" userId="34898bb6-cd7a-4983-89af-c0636eca9387" providerId="ADAL" clId="{5AB4C7FA-CC7B-4CCF-B54F-D5BD362AAA6A}" dt="2023-04-28T13:44:40.315" v="4039"/>
          <ac:spMkLst>
            <pc:docMk/>
            <pc:sldMk cId="3248302080" sldId="291"/>
            <ac:spMk id="11" creationId="{B7B4A0E6-C481-4869-F116-6B889912EC18}"/>
          </ac:spMkLst>
        </pc:spChg>
        <pc:picChg chg="del">
          <ac:chgData name="Christian LAGRANGE" userId="34898bb6-cd7a-4983-89af-c0636eca9387" providerId="ADAL" clId="{5AB4C7FA-CC7B-4CCF-B54F-D5BD362AAA6A}" dt="2023-04-28T13:33:02.700" v="3642" actId="478"/>
          <ac:picMkLst>
            <pc:docMk/>
            <pc:sldMk cId="3248302080" sldId="291"/>
            <ac:picMk id="3" creationId="{D0A62C87-1062-2245-FA24-BF728BD8CF17}"/>
          </ac:picMkLst>
        </pc:picChg>
        <pc:picChg chg="add mod">
          <ac:chgData name="Christian LAGRANGE" userId="34898bb6-cd7a-4983-89af-c0636eca9387" providerId="ADAL" clId="{5AB4C7FA-CC7B-4CCF-B54F-D5BD362AAA6A}" dt="2023-04-28T13:43:13.655" v="3984" actId="1076"/>
          <ac:picMkLst>
            <pc:docMk/>
            <pc:sldMk cId="3248302080" sldId="291"/>
            <ac:picMk id="4" creationId="{312E5678-926F-92DF-45BE-A8B3F007BC5F}"/>
          </ac:picMkLst>
        </pc:picChg>
        <pc:picChg chg="del">
          <ac:chgData name="Christian LAGRANGE" userId="34898bb6-cd7a-4983-89af-c0636eca9387" providerId="ADAL" clId="{5AB4C7FA-CC7B-4CCF-B54F-D5BD362AAA6A}" dt="2023-04-28T13:33:03.658" v="3643" actId="478"/>
          <ac:picMkLst>
            <pc:docMk/>
            <pc:sldMk cId="3248302080" sldId="291"/>
            <ac:picMk id="6" creationId="{9A80865F-DD35-60A2-30A2-6466D6DC42A9}"/>
          </ac:picMkLst>
        </pc:picChg>
        <pc:picChg chg="add del mod">
          <ac:chgData name="Christian LAGRANGE" userId="34898bb6-cd7a-4983-89af-c0636eca9387" providerId="ADAL" clId="{5AB4C7FA-CC7B-4CCF-B54F-D5BD362AAA6A}" dt="2023-04-28T13:42:51.673" v="3977" actId="478"/>
          <ac:picMkLst>
            <pc:docMk/>
            <pc:sldMk cId="3248302080" sldId="291"/>
            <ac:picMk id="7" creationId="{7DFA9CA1-7F92-6810-A8FA-469DC327DF99}"/>
          </ac:picMkLst>
        </pc:picChg>
        <pc:picChg chg="add mod">
          <ac:chgData name="Christian LAGRANGE" userId="34898bb6-cd7a-4983-89af-c0636eca9387" providerId="ADAL" clId="{5AB4C7FA-CC7B-4CCF-B54F-D5BD362AAA6A}" dt="2023-04-28T13:44:42.875" v="4040" actId="1076"/>
          <ac:picMkLst>
            <pc:docMk/>
            <pc:sldMk cId="3248302080" sldId="291"/>
            <ac:picMk id="9" creationId="{57BDB7B3-4554-46F6-9BAB-F4662DF463DD}"/>
          </ac:picMkLst>
        </pc:picChg>
      </pc:sldChg>
      <pc:sldChg chg="addSp delSp modSp add mod">
        <pc:chgData name="Christian LAGRANGE" userId="34898bb6-cd7a-4983-89af-c0636eca9387" providerId="ADAL" clId="{5AB4C7FA-CC7B-4CCF-B54F-D5BD362AAA6A}" dt="2023-04-28T13:49:05.235" v="4104" actId="20577"/>
        <pc:sldMkLst>
          <pc:docMk/>
          <pc:sldMk cId="3334057488" sldId="292"/>
        </pc:sldMkLst>
        <pc:spChg chg="mod">
          <ac:chgData name="Christian LAGRANGE" userId="34898bb6-cd7a-4983-89af-c0636eca9387" providerId="ADAL" clId="{5AB4C7FA-CC7B-4CCF-B54F-D5BD362AAA6A}" dt="2023-04-28T13:49:05.235" v="4104" actId="20577"/>
          <ac:spMkLst>
            <pc:docMk/>
            <pc:sldMk cId="3334057488" sldId="292"/>
            <ac:spMk id="4" creationId="{00000000-0000-0000-0000-000000000000}"/>
          </ac:spMkLst>
        </pc:spChg>
        <pc:picChg chg="add del mod">
          <ac:chgData name="Christian LAGRANGE" userId="34898bb6-cd7a-4983-89af-c0636eca9387" providerId="ADAL" clId="{5AB4C7FA-CC7B-4CCF-B54F-D5BD362AAA6A}" dt="2023-04-28T13:48:31.951" v="4080" actId="478"/>
          <ac:picMkLst>
            <pc:docMk/>
            <pc:sldMk cId="3334057488" sldId="292"/>
            <ac:picMk id="3" creationId="{0ACBE9B1-0A65-7FB4-DE14-D08FEA0657C5}"/>
          </ac:picMkLst>
        </pc:picChg>
        <pc:picChg chg="del">
          <ac:chgData name="Christian LAGRANGE" userId="34898bb6-cd7a-4983-89af-c0636eca9387" providerId="ADAL" clId="{5AB4C7FA-CC7B-4CCF-B54F-D5BD362AAA6A}" dt="2023-04-28T13:46:39.940" v="4042" actId="478"/>
          <ac:picMkLst>
            <pc:docMk/>
            <pc:sldMk cId="3334057488" sldId="292"/>
            <ac:picMk id="6" creationId="{4AFCF548-E802-86B0-9E17-ED216615A8BC}"/>
          </ac:picMkLst>
        </pc:picChg>
        <pc:picChg chg="add mod">
          <ac:chgData name="Christian LAGRANGE" userId="34898bb6-cd7a-4983-89af-c0636eca9387" providerId="ADAL" clId="{5AB4C7FA-CC7B-4CCF-B54F-D5BD362AAA6A}" dt="2023-04-28T13:48:43.492" v="4084" actId="14100"/>
          <ac:picMkLst>
            <pc:docMk/>
            <pc:sldMk cId="3334057488" sldId="292"/>
            <ac:picMk id="7" creationId="{D0257A32-7FD0-9A77-A92A-9881E26E523C}"/>
          </ac:picMkLst>
        </pc:picChg>
      </pc:sldChg>
      <pc:sldChg chg="addSp delSp modSp add mod">
        <pc:chgData name="Christian LAGRANGE" userId="34898bb6-cd7a-4983-89af-c0636eca9387" providerId="ADAL" clId="{5AB4C7FA-CC7B-4CCF-B54F-D5BD362AAA6A}" dt="2023-04-28T14:02:47.805" v="4134" actId="20577"/>
        <pc:sldMkLst>
          <pc:docMk/>
          <pc:sldMk cId="1438431030" sldId="293"/>
        </pc:sldMkLst>
        <pc:spChg chg="mod">
          <ac:chgData name="Christian LAGRANGE" userId="34898bb6-cd7a-4983-89af-c0636eca9387" providerId="ADAL" clId="{5AB4C7FA-CC7B-4CCF-B54F-D5BD362AAA6A}" dt="2023-04-28T14:02:47.805" v="4134" actId="20577"/>
          <ac:spMkLst>
            <pc:docMk/>
            <pc:sldMk cId="1438431030" sldId="293"/>
            <ac:spMk id="4" creationId="{00000000-0000-0000-0000-000000000000}"/>
          </ac:spMkLst>
        </pc:spChg>
        <pc:picChg chg="add mod">
          <ac:chgData name="Christian LAGRANGE" userId="34898bb6-cd7a-4983-89af-c0636eca9387" providerId="ADAL" clId="{5AB4C7FA-CC7B-4CCF-B54F-D5BD362AAA6A}" dt="2023-04-28T13:50:28.372" v="4107" actId="1076"/>
          <ac:picMkLst>
            <pc:docMk/>
            <pc:sldMk cId="1438431030" sldId="293"/>
            <ac:picMk id="3" creationId="{38735007-D15A-6AEB-58E3-89E98D7AA778}"/>
          </ac:picMkLst>
        </pc:picChg>
        <pc:picChg chg="del">
          <ac:chgData name="Christian LAGRANGE" userId="34898bb6-cd7a-4983-89af-c0636eca9387" providerId="ADAL" clId="{5AB4C7FA-CC7B-4CCF-B54F-D5BD362AAA6A}" dt="2023-04-28T13:48:53.375" v="4086" actId="478"/>
          <ac:picMkLst>
            <pc:docMk/>
            <pc:sldMk cId="1438431030" sldId="293"/>
            <ac:picMk id="7" creationId="{D0257A32-7FD0-9A77-A92A-9881E26E523C}"/>
          </ac:picMkLst>
        </pc:picChg>
      </pc:sldChg>
    </pc:docChg>
  </pc:docChgLst>
  <pc:docChgLst>
    <pc:chgData name="Philippe Puschmann" userId="S::philippe.puschmann@avanade.com::b31f6a18-db13-47a0-a3d2-5b26137c9054" providerId="AD" clId="Web-{3466C9BB-A7A3-9140-4F86-4378608387A3}"/>
    <pc:docChg chg="modSld">
      <pc:chgData name="Philippe Puschmann" userId="S::philippe.puschmann@avanade.com::b31f6a18-db13-47a0-a3d2-5b26137c9054" providerId="AD" clId="Web-{3466C9BB-A7A3-9140-4F86-4378608387A3}" dt="2019-02-25T13:51:54.093" v="22"/>
      <pc:docMkLst>
        <pc:docMk/>
      </pc:docMkLst>
      <pc:sldChg chg="delSp modSp">
        <pc:chgData name="Philippe Puschmann" userId="S::philippe.puschmann@avanade.com::b31f6a18-db13-47a0-a3d2-5b26137c9054" providerId="AD" clId="Web-{3466C9BB-A7A3-9140-4F86-4378608387A3}" dt="2019-02-25T13:34:48.245" v="8"/>
        <pc:sldMkLst>
          <pc:docMk/>
          <pc:sldMk cId="2997154701" sldId="266"/>
        </pc:sldMkLst>
        <pc:spChg chg="del mod">
          <ac:chgData name="Philippe Puschmann" userId="S::philippe.puschmann@avanade.com::b31f6a18-db13-47a0-a3d2-5b26137c9054" providerId="AD" clId="Web-{3466C9BB-A7A3-9140-4F86-4378608387A3}" dt="2019-02-25T13:34:48.245" v="8"/>
          <ac:spMkLst>
            <pc:docMk/>
            <pc:sldMk cId="2997154701" sldId="266"/>
            <ac:spMk id="5" creationId="{2A5B7308-79F7-4849-A343-CE262AEF83F6}"/>
          </ac:spMkLst>
        </pc:spChg>
      </pc:sldChg>
      <pc:sldChg chg="modSp">
        <pc:chgData name="Philippe Puschmann" userId="S::philippe.puschmann@avanade.com::b31f6a18-db13-47a0-a3d2-5b26137c9054" providerId="AD" clId="Web-{3466C9BB-A7A3-9140-4F86-4378608387A3}" dt="2019-02-25T13:51:54.093" v="22"/>
        <pc:sldMkLst>
          <pc:docMk/>
          <pc:sldMk cId="163808558" sldId="286"/>
        </pc:sldMkLst>
        <pc:graphicFrameChg chg="mod modGraphic">
          <ac:chgData name="Philippe Puschmann" userId="S::philippe.puschmann@avanade.com::b31f6a18-db13-47a0-a3d2-5b26137c9054" providerId="AD" clId="Web-{3466C9BB-A7A3-9140-4F86-4378608387A3}" dt="2019-02-25T13:51:50.499" v="20"/>
          <ac:graphicFrameMkLst>
            <pc:docMk/>
            <pc:sldMk cId="163808558" sldId="286"/>
            <ac:graphicFrameMk id="5" creationId="{AFF016E1-1598-48D4-A0C8-6C8CAA43F676}"/>
          </ac:graphicFrameMkLst>
        </pc:graphicFrameChg>
        <pc:graphicFrameChg chg="mod modGraphic">
          <ac:chgData name="Philippe Puschmann" userId="S::philippe.puschmann@avanade.com::b31f6a18-db13-47a0-a3d2-5b26137c9054" providerId="AD" clId="Web-{3466C9BB-A7A3-9140-4F86-4378608387A3}" dt="2019-02-25T13:51:54.093" v="22"/>
          <ac:graphicFrameMkLst>
            <pc:docMk/>
            <pc:sldMk cId="163808558" sldId="286"/>
            <ac:graphicFrameMk id="7" creationId="{5FEF050D-BABD-4124-B00A-C314D5896C58}"/>
          </ac:graphicFrameMkLst>
        </pc:graphicFrameChg>
      </pc:sldChg>
    </pc:docChg>
  </pc:docChgLst>
  <pc:docChgLst>
    <pc:chgData name="Jonas Elysee" userId="1b4a9580-843a-4e79-9e6e-0d83a5c44f8d" providerId="ADAL" clId="{24961C9F-E354-42B9-BFA4-325B5EEB019D}"/>
    <pc:docChg chg="custSel addSld modSld sldOrd modSection">
      <pc:chgData name="Jonas Elysee" userId="1b4a9580-843a-4e79-9e6e-0d83a5c44f8d" providerId="ADAL" clId="{24961C9F-E354-42B9-BFA4-325B5EEB019D}" dt="2023-02-20T09:44:42.984" v="289" actId="20577"/>
      <pc:docMkLst>
        <pc:docMk/>
      </pc:docMkLst>
      <pc:sldChg chg="modSp">
        <pc:chgData name="Jonas Elysee" userId="1b4a9580-843a-4e79-9e6e-0d83a5c44f8d" providerId="ADAL" clId="{24961C9F-E354-42B9-BFA4-325B5EEB019D}" dt="2023-02-20T08:04:33.984" v="6" actId="20577"/>
        <pc:sldMkLst>
          <pc:docMk/>
          <pc:sldMk cId="640545555" sldId="274"/>
        </pc:sldMkLst>
        <pc:graphicFrameChg chg="mod">
          <ac:chgData name="Jonas Elysee" userId="1b4a9580-843a-4e79-9e6e-0d83a5c44f8d" providerId="ADAL" clId="{24961C9F-E354-42B9-BFA4-325B5EEB019D}" dt="2023-02-20T08:04:33.984" v="6" actId="20577"/>
          <ac:graphicFrameMkLst>
            <pc:docMk/>
            <pc:sldMk cId="640545555" sldId="274"/>
            <ac:graphicFrameMk id="5" creationId="{00000000-0000-0000-0000-000000000000}"/>
          </ac:graphicFrameMkLst>
        </pc:graphicFrameChg>
      </pc:sldChg>
      <pc:sldChg chg="ord">
        <pc:chgData name="Jonas Elysee" userId="1b4a9580-843a-4e79-9e6e-0d83a5c44f8d" providerId="ADAL" clId="{24961C9F-E354-42B9-BFA4-325B5EEB019D}" dt="2023-02-20T09:33:15.969" v="204"/>
        <pc:sldMkLst>
          <pc:docMk/>
          <pc:sldMk cId="2355367245" sldId="282"/>
        </pc:sldMkLst>
      </pc:sldChg>
      <pc:sldChg chg="addSp delSp modSp new mod modNotesTx">
        <pc:chgData name="Jonas Elysee" userId="1b4a9580-843a-4e79-9e6e-0d83a5c44f8d" providerId="ADAL" clId="{24961C9F-E354-42B9-BFA4-325B5EEB019D}" dt="2023-02-20T09:44:42.984" v="289" actId="20577"/>
        <pc:sldMkLst>
          <pc:docMk/>
          <pc:sldMk cId="2229677371" sldId="287"/>
        </pc:sldMkLst>
        <pc:spChg chg="del">
          <ac:chgData name="Jonas Elysee" userId="1b4a9580-843a-4e79-9e6e-0d83a5c44f8d" providerId="ADAL" clId="{24961C9F-E354-42B9-BFA4-325B5EEB019D}" dt="2023-02-20T09:00:58.181" v="8" actId="478"/>
          <ac:spMkLst>
            <pc:docMk/>
            <pc:sldMk cId="2229677371" sldId="287"/>
            <ac:spMk id="2" creationId="{63035E96-487D-E5E2-46CF-BDDB7229A035}"/>
          </ac:spMkLst>
        </pc:spChg>
        <pc:spChg chg="del">
          <ac:chgData name="Jonas Elysee" userId="1b4a9580-843a-4e79-9e6e-0d83a5c44f8d" providerId="ADAL" clId="{24961C9F-E354-42B9-BFA4-325B5EEB019D}" dt="2023-02-20T09:01:01.072" v="9" actId="478"/>
          <ac:spMkLst>
            <pc:docMk/>
            <pc:sldMk cId="2229677371" sldId="287"/>
            <ac:spMk id="3" creationId="{EA2BDC66-2298-87F3-FAC4-C2907B7B81FB}"/>
          </ac:spMkLst>
        </pc:spChg>
        <pc:spChg chg="add mod">
          <ac:chgData name="Jonas Elysee" userId="1b4a9580-843a-4e79-9e6e-0d83a5c44f8d" providerId="ADAL" clId="{24961C9F-E354-42B9-BFA4-325B5EEB019D}" dt="2023-02-20T09:01:30.508" v="95" actId="20577"/>
          <ac:spMkLst>
            <pc:docMk/>
            <pc:sldMk cId="2229677371" sldId="287"/>
            <ac:spMk id="4" creationId="{BC6C25D4-EB3F-B449-D5E3-2516AEFCCB3A}"/>
          </ac:spMkLst>
        </pc:spChg>
        <pc:spChg chg="add del mod">
          <ac:chgData name="Jonas Elysee" userId="1b4a9580-843a-4e79-9e6e-0d83a5c44f8d" providerId="ADAL" clId="{24961C9F-E354-42B9-BFA4-325B5EEB019D}" dt="2023-02-20T09:01:23.147" v="63"/>
          <ac:spMkLst>
            <pc:docMk/>
            <pc:sldMk cId="2229677371" sldId="287"/>
            <ac:spMk id="5" creationId="{5CCC649D-3CE1-34B1-EC8D-84A74A59F15D}"/>
          </ac:spMkLst>
        </pc:spChg>
        <pc:spChg chg="add del mod">
          <ac:chgData name="Jonas Elysee" userId="1b4a9580-843a-4e79-9e6e-0d83a5c44f8d" providerId="ADAL" clId="{24961C9F-E354-42B9-BFA4-325B5EEB019D}" dt="2023-02-20T09:08:51.814" v="143" actId="21"/>
          <ac:spMkLst>
            <pc:docMk/>
            <pc:sldMk cId="2229677371" sldId="287"/>
            <ac:spMk id="7" creationId="{54F738D4-2F47-0ABD-5606-A8110050FC39}"/>
          </ac:spMkLst>
        </pc:spChg>
        <pc:spChg chg="add mod">
          <ac:chgData name="Jonas Elysee" userId="1b4a9580-843a-4e79-9e6e-0d83a5c44f8d" providerId="ADAL" clId="{24961C9F-E354-42B9-BFA4-325B5EEB019D}" dt="2023-02-20T09:09:05.437" v="153" actId="20577"/>
          <ac:spMkLst>
            <pc:docMk/>
            <pc:sldMk cId="2229677371" sldId="287"/>
            <ac:spMk id="8" creationId="{61A77EBD-9E2E-AF30-D0BC-E74216A1B9C4}"/>
          </ac:spMkLst>
        </pc:spChg>
        <pc:spChg chg="add mod">
          <ac:chgData name="Jonas Elysee" userId="1b4a9580-843a-4e79-9e6e-0d83a5c44f8d" providerId="ADAL" clId="{24961C9F-E354-42B9-BFA4-325B5EEB019D}" dt="2023-02-20T09:08:57.030" v="146" actId="1076"/>
          <ac:spMkLst>
            <pc:docMk/>
            <pc:sldMk cId="2229677371" sldId="287"/>
            <ac:spMk id="9" creationId="{43938B32-14A8-6BD2-5484-AA5B43600BBF}"/>
          </ac:spMkLst>
        </pc:spChg>
        <pc:spChg chg="add mod">
          <ac:chgData name="Jonas Elysee" userId="1b4a9580-843a-4e79-9e6e-0d83a5c44f8d" providerId="ADAL" clId="{24961C9F-E354-42B9-BFA4-325B5EEB019D}" dt="2023-02-20T09:11:22.833" v="187" actId="20577"/>
          <ac:spMkLst>
            <pc:docMk/>
            <pc:sldMk cId="2229677371" sldId="287"/>
            <ac:spMk id="10" creationId="{150588F2-2BF1-2010-54E5-0E0E051306E0}"/>
          </ac:spMkLst>
        </pc:spChg>
        <pc:spChg chg="add mod">
          <ac:chgData name="Jonas Elysee" userId="1b4a9580-843a-4e79-9e6e-0d83a5c44f8d" providerId="ADAL" clId="{24961C9F-E354-42B9-BFA4-325B5EEB019D}" dt="2023-02-20T09:11:20.998" v="186" actId="20577"/>
          <ac:spMkLst>
            <pc:docMk/>
            <pc:sldMk cId="2229677371" sldId="287"/>
            <ac:spMk id="11" creationId="{0D1DAC5C-E531-5795-EF43-5EA0940FD8A9}"/>
          </ac:spMkLst>
        </pc:spChg>
        <pc:graphicFrameChg chg="add mod modGraphic">
          <ac:chgData name="Jonas Elysee" userId="1b4a9580-843a-4e79-9e6e-0d83a5c44f8d" providerId="ADAL" clId="{24961C9F-E354-42B9-BFA4-325B5EEB019D}" dt="2023-02-20T09:44:42.984" v="289" actId="20577"/>
          <ac:graphicFrameMkLst>
            <pc:docMk/>
            <pc:sldMk cId="2229677371" sldId="287"/>
            <ac:graphicFrameMk id="6" creationId="{5C0EA2D0-96D3-372E-65D7-B6558380628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4DE7F-2924-48F4-B3FB-F377CAF45E00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B9876-3254-4433-B6A4-8E9F7BD26F1A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F877447F-73BF-4748-BF40-C820CFE256C7}" type="parTrans" cxnId="{232CDE55-392B-491B-97EF-12C99C3BF90E}">
      <dgm:prSet/>
      <dgm:spPr/>
      <dgm:t>
        <a:bodyPr/>
        <a:lstStyle/>
        <a:p>
          <a:endParaRPr lang="en-US"/>
        </a:p>
      </dgm:t>
    </dgm:pt>
    <dgm:pt modelId="{5C81295A-DD4C-4182-8A5B-60DD27B53049}" type="sibTrans" cxnId="{232CDE55-392B-491B-97EF-12C99C3BF90E}">
      <dgm:prSet/>
      <dgm:spPr/>
      <dgm:t>
        <a:bodyPr/>
        <a:lstStyle/>
        <a:p>
          <a:endParaRPr lang="en-US"/>
        </a:p>
      </dgm:t>
    </dgm:pt>
    <dgm:pt modelId="{EB0A28C4-CE76-45BB-A7CA-04CBA66145A2}">
      <dgm:prSet phldrT="[Text]"/>
      <dgm:spPr/>
      <dgm:t>
        <a:bodyPr/>
        <a:lstStyle/>
        <a:p>
          <a:r>
            <a:rPr lang="en-US" dirty="0"/>
            <a:t>Struct</a:t>
          </a:r>
        </a:p>
      </dgm:t>
    </dgm:pt>
    <dgm:pt modelId="{41E914C2-D4BD-4597-8E85-085FCEF7D455}" type="parTrans" cxnId="{B418A0E3-7956-4050-9C01-162B08FE87B5}">
      <dgm:prSet/>
      <dgm:spPr/>
      <dgm:t>
        <a:bodyPr/>
        <a:lstStyle/>
        <a:p>
          <a:endParaRPr lang="en-US"/>
        </a:p>
      </dgm:t>
    </dgm:pt>
    <dgm:pt modelId="{D6EF3368-B6F5-416C-842C-B27AD4330E4F}" type="sibTrans" cxnId="{B418A0E3-7956-4050-9C01-162B08FE87B5}">
      <dgm:prSet/>
      <dgm:spPr/>
      <dgm:t>
        <a:bodyPr/>
        <a:lstStyle/>
        <a:p>
          <a:endParaRPr lang="en-US"/>
        </a:p>
      </dgm:t>
    </dgm:pt>
    <dgm:pt modelId="{90D9FEB4-D74A-4CF2-B4B4-615C6A959F39}">
      <dgm:prSet phldrT="[Text]"/>
      <dgm:spPr/>
      <dgm:t>
        <a:bodyPr/>
        <a:lstStyle/>
        <a:p>
          <a:endParaRPr lang="en-US" dirty="0"/>
        </a:p>
      </dgm:t>
    </dgm:pt>
    <dgm:pt modelId="{427B2C93-24C6-4F84-A387-975895832972}" type="parTrans" cxnId="{C858CF67-EEE6-4824-95A1-AEF3BC64C5F2}">
      <dgm:prSet/>
      <dgm:spPr/>
      <dgm:t>
        <a:bodyPr/>
        <a:lstStyle/>
        <a:p>
          <a:endParaRPr lang="en-US"/>
        </a:p>
      </dgm:t>
    </dgm:pt>
    <dgm:pt modelId="{75859B23-D444-49A2-A17E-C59622857323}" type="sibTrans" cxnId="{C858CF67-EEE6-4824-95A1-AEF3BC64C5F2}">
      <dgm:prSet/>
      <dgm:spPr/>
      <dgm:t>
        <a:bodyPr/>
        <a:lstStyle/>
        <a:p>
          <a:endParaRPr lang="en-US"/>
        </a:p>
      </dgm:t>
    </dgm:pt>
    <dgm:pt modelId="{D7E48E97-943F-4118-84AB-A50C8CCD3027}">
      <dgm:prSet phldrT="[Text]"/>
      <dgm:spPr/>
      <dgm:t>
        <a:bodyPr/>
        <a:lstStyle/>
        <a:p>
          <a:r>
            <a:rPr lang="en-US" dirty="0"/>
            <a:t>Record</a:t>
          </a:r>
        </a:p>
      </dgm:t>
    </dgm:pt>
    <dgm:pt modelId="{2FDFC26D-C2B8-4781-8225-B4E3F9A5BE77}" type="sibTrans" cxnId="{21196F69-3B35-428F-8A90-3D3A99A4FB06}">
      <dgm:prSet/>
      <dgm:spPr/>
      <dgm:t>
        <a:bodyPr/>
        <a:lstStyle/>
        <a:p>
          <a:endParaRPr lang="en-US"/>
        </a:p>
      </dgm:t>
    </dgm:pt>
    <dgm:pt modelId="{687FC91B-9D79-49D9-902D-0464D701F83F}" type="parTrans" cxnId="{21196F69-3B35-428F-8A90-3D3A99A4FB06}">
      <dgm:prSet/>
      <dgm:spPr/>
      <dgm:t>
        <a:bodyPr/>
        <a:lstStyle/>
        <a:p>
          <a:endParaRPr lang="en-US"/>
        </a:p>
      </dgm:t>
    </dgm:pt>
    <dgm:pt modelId="{C1B85CD5-FA8C-435B-AA44-341001D2C808}">
      <dgm:prSet/>
      <dgm:spPr/>
      <dgm:t>
        <a:bodyPr/>
        <a:lstStyle/>
        <a:p>
          <a:r>
            <a:rPr lang="en-US" dirty="0"/>
            <a:t>Record/</a:t>
          </a:r>
          <a:r>
            <a:rPr lang="en-US" dirty="0" err="1"/>
            <a:t>Readonly</a:t>
          </a:r>
          <a:r>
            <a:rPr lang="en-US" dirty="0"/>
            <a:t> Struct</a:t>
          </a:r>
        </a:p>
      </dgm:t>
    </dgm:pt>
    <dgm:pt modelId="{517C3BC5-87E1-4651-A198-223205FF4B2E}" type="parTrans" cxnId="{EBEB20E4-B98C-4EE9-8DF0-E5D1BDB43E4B}">
      <dgm:prSet/>
      <dgm:spPr/>
      <dgm:t>
        <a:bodyPr/>
        <a:lstStyle/>
        <a:p>
          <a:endParaRPr lang="en-US"/>
        </a:p>
      </dgm:t>
    </dgm:pt>
    <dgm:pt modelId="{67DD5106-3DF7-4E85-8F0E-142628349B66}" type="sibTrans" cxnId="{EBEB20E4-B98C-4EE9-8DF0-E5D1BDB43E4B}">
      <dgm:prSet/>
      <dgm:spPr/>
      <dgm:t>
        <a:bodyPr/>
        <a:lstStyle/>
        <a:p>
          <a:endParaRPr lang="en-US"/>
        </a:p>
      </dgm:t>
    </dgm:pt>
    <dgm:pt modelId="{5934CAB0-9776-45E2-B63D-C88A966CABD1}" type="pres">
      <dgm:prSet presAssocID="{9034DE7F-2924-48F4-B3FB-F377CAF45E00}" presName="matrix" presStyleCnt="0">
        <dgm:presLayoutVars>
          <dgm:chMax val="1"/>
          <dgm:dir/>
          <dgm:resizeHandles val="exact"/>
        </dgm:presLayoutVars>
      </dgm:prSet>
      <dgm:spPr/>
    </dgm:pt>
    <dgm:pt modelId="{CE1D0FBB-5E90-4ED5-A4D7-7A7E90589619}" type="pres">
      <dgm:prSet presAssocID="{9034DE7F-2924-48F4-B3FB-F377CAF45E00}" presName="axisShape" presStyleLbl="bgShp" presStyleIdx="0" presStyleCnt="1"/>
      <dgm:spPr/>
    </dgm:pt>
    <dgm:pt modelId="{388E76A5-5D00-4332-AA82-B6D6C02025B4}" type="pres">
      <dgm:prSet presAssocID="{9034DE7F-2924-48F4-B3FB-F377CAF45E0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C760E7-B812-4965-8B4C-9D6106461811}" type="pres">
      <dgm:prSet presAssocID="{9034DE7F-2924-48F4-B3FB-F377CAF45E0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49D652C-6BEB-48B9-BA04-22A5F6BC0B4F}" type="pres">
      <dgm:prSet presAssocID="{9034DE7F-2924-48F4-B3FB-F377CAF45E0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F16397-E578-4A7C-9374-B88C63061061}" type="pres">
      <dgm:prSet presAssocID="{9034DE7F-2924-48F4-B3FB-F377CAF45E0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DEBB50D-13BF-4162-BBB0-AE97E87C1A4D}" type="presOf" srcId="{EB0A28C4-CE76-45BB-A7CA-04CBA66145A2}" destId="{A49D652C-6BEB-48B9-BA04-22A5F6BC0B4F}" srcOrd="0" destOrd="0" presId="urn:microsoft.com/office/officeart/2005/8/layout/matrix2"/>
    <dgm:cxn modelId="{C858CF67-EEE6-4824-95A1-AEF3BC64C5F2}" srcId="{9034DE7F-2924-48F4-B3FB-F377CAF45E00}" destId="{90D9FEB4-D74A-4CF2-B4B4-615C6A959F39}" srcOrd="4" destOrd="0" parTransId="{427B2C93-24C6-4F84-A387-975895832972}" sibTransId="{75859B23-D444-49A2-A17E-C59622857323}"/>
    <dgm:cxn modelId="{21196F69-3B35-428F-8A90-3D3A99A4FB06}" srcId="{9034DE7F-2924-48F4-B3FB-F377CAF45E00}" destId="{D7E48E97-943F-4118-84AB-A50C8CCD3027}" srcOrd="1" destOrd="0" parTransId="{687FC91B-9D79-49D9-902D-0464D701F83F}" sibTransId="{2FDFC26D-C2B8-4781-8225-B4E3F9A5BE77}"/>
    <dgm:cxn modelId="{242F636E-A46C-4588-B5D1-2E09FFD58238}" type="presOf" srcId="{9034DE7F-2924-48F4-B3FB-F377CAF45E00}" destId="{5934CAB0-9776-45E2-B63D-C88A966CABD1}" srcOrd="0" destOrd="0" presId="urn:microsoft.com/office/officeart/2005/8/layout/matrix2"/>
    <dgm:cxn modelId="{232CDE55-392B-491B-97EF-12C99C3BF90E}" srcId="{9034DE7F-2924-48F4-B3FB-F377CAF45E00}" destId="{F4BB9876-3254-4433-B6A4-8E9F7BD26F1A}" srcOrd="0" destOrd="0" parTransId="{F877447F-73BF-4748-BF40-C820CFE256C7}" sibTransId="{5C81295A-DD4C-4182-8A5B-60DD27B53049}"/>
    <dgm:cxn modelId="{F4903657-4BC3-417E-980D-5193C82C278E}" type="presOf" srcId="{D7E48E97-943F-4118-84AB-A50C8CCD3027}" destId="{05C760E7-B812-4965-8B4C-9D6106461811}" srcOrd="0" destOrd="0" presId="urn:microsoft.com/office/officeart/2005/8/layout/matrix2"/>
    <dgm:cxn modelId="{C5089A81-5451-494B-9D53-E05E4FB5D0B3}" type="presOf" srcId="{C1B85CD5-FA8C-435B-AA44-341001D2C808}" destId="{8DF16397-E578-4A7C-9374-B88C63061061}" srcOrd="0" destOrd="0" presId="urn:microsoft.com/office/officeart/2005/8/layout/matrix2"/>
    <dgm:cxn modelId="{4B045BA5-E3A3-4EB2-9C43-A39FE4541E14}" type="presOf" srcId="{F4BB9876-3254-4433-B6A4-8E9F7BD26F1A}" destId="{388E76A5-5D00-4332-AA82-B6D6C02025B4}" srcOrd="0" destOrd="0" presId="urn:microsoft.com/office/officeart/2005/8/layout/matrix2"/>
    <dgm:cxn modelId="{B418A0E3-7956-4050-9C01-162B08FE87B5}" srcId="{9034DE7F-2924-48F4-B3FB-F377CAF45E00}" destId="{EB0A28C4-CE76-45BB-A7CA-04CBA66145A2}" srcOrd="2" destOrd="0" parTransId="{41E914C2-D4BD-4597-8E85-085FCEF7D455}" sibTransId="{D6EF3368-B6F5-416C-842C-B27AD4330E4F}"/>
    <dgm:cxn modelId="{EBEB20E4-B98C-4EE9-8DF0-E5D1BDB43E4B}" srcId="{9034DE7F-2924-48F4-B3FB-F377CAF45E00}" destId="{C1B85CD5-FA8C-435B-AA44-341001D2C808}" srcOrd="3" destOrd="0" parTransId="{517C3BC5-87E1-4651-A198-223205FF4B2E}" sibTransId="{67DD5106-3DF7-4E85-8F0E-142628349B66}"/>
    <dgm:cxn modelId="{70FFDCC4-7047-4A59-9133-5B0021028D72}" type="presParOf" srcId="{5934CAB0-9776-45E2-B63D-C88A966CABD1}" destId="{CE1D0FBB-5E90-4ED5-A4D7-7A7E90589619}" srcOrd="0" destOrd="0" presId="urn:microsoft.com/office/officeart/2005/8/layout/matrix2"/>
    <dgm:cxn modelId="{33C77F94-C348-48DF-96E4-EF9DFA894F82}" type="presParOf" srcId="{5934CAB0-9776-45E2-B63D-C88A966CABD1}" destId="{388E76A5-5D00-4332-AA82-B6D6C02025B4}" srcOrd="1" destOrd="0" presId="urn:microsoft.com/office/officeart/2005/8/layout/matrix2"/>
    <dgm:cxn modelId="{D0B471BD-A181-451C-B9DF-DD10CF051A5C}" type="presParOf" srcId="{5934CAB0-9776-45E2-B63D-C88A966CABD1}" destId="{05C760E7-B812-4965-8B4C-9D6106461811}" srcOrd="2" destOrd="0" presId="urn:microsoft.com/office/officeart/2005/8/layout/matrix2"/>
    <dgm:cxn modelId="{686EE50E-5193-49E8-9C7F-B76836315BBA}" type="presParOf" srcId="{5934CAB0-9776-45E2-B63D-C88A966CABD1}" destId="{A49D652C-6BEB-48B9-BA04-22A5F6BC0B4F}" srcOrd="3" destOrd="0" presId="urn:microsoft.com/office/officeart/2005/8/layout/matrix2"/>
    <dgm:cxn modelId="{CB9E0C64-CF6F-4410-AF53-FC3E56D38F31}" type="presParOf" srcId="{5934CAB0-9776-45E2-B63D-C88A966CABD1}" destId="{8DF16397-E578-4A7C-9374-B88C63061061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D0FBB-5E90-4ED5-A4D7-7A7E90589619}">
      <dsp:nvSpPr>
        <dsp:cNvPr id="0" name=""/>
        <dsp:cNvSpPr/>
      </dsp:nvSpPr>
      <dsp:spPr>
        <a:xfrm>
          <a:off x="1120738" y="0"/>
          <a:ext cx="4482954" cy="448295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8E76A5-5D00-4332-AA82-B6D6C02025B4}">
      <dsp:nvSpPr>
        <dsp:cNvPr id="0" name=""/>
        <dsp:cNvSpPr/>
      </dsp:nvSpPr>
      <dsp:spPr>
        <a:xfrm>
          <a:off x="1412130" y="291392"/>
          <a:ext cx="1793181" cy="17931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</a:t>
          </a:r>
        </a:p>
      </dsp:txBody>
      <dsp:txXfrm>
        <a:off x="1499666" y="378928"/>
        <a:ext cx="1618109" cy="1618109"/>
      </dsp:txXfrm>
    </dsp:sp>
    <dsp:sp modelId="{05C760E7-B812-4965-8B4C-9D6106461811}">
      <dsp:nvSpPr>
        <dsp:cNvPr id="0" name=""/>
        <dsp:cNvSpPr/>
      </dsp:nvSpPr>
      <dsp:spPr>
        <a:xfrm>
          <a:off x="3519118" y="291392"/>
          <a:ext cx="1793181" cy="17931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Record</a:t>
          </a:r>
        </a:p>
      </dsp:txBody>
      <dsp:txXfrm>
        <a:off x="3606654" y="378928"/>
        <a:ext cx="1618109" cy="1618109"/>
      </dsp:txXfrm>
    </dsp:sp>
    <dsp:sp modelId="{A49D652C-6BEB-48B9-BA04-22A5F6BC0B4F}">
      <dsp:nvSpPr>
        <dsp:cNvPr id="0" name=""/>
        <dsp:cNvSpPr/>
      </dsp:nvSpPr>
      <dsp:spPr>
        <a:xfrm>
          <a:off x="1412130" y="2398380"/>
          <a:ext cx="1793181" cy="17931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Struct</a:t>
          </a:r>
        </a:p>
      </dsp:txBody>
      <dsp:txXfrm>
        <a:off x="1499666" y="2485916"/>
        <a:ext cx="1618109" cy="1618109"/>
      </dsp:txXfrm>
    </dsp:sp>
    <dsp:sp modelId="{8DF16397-E578-4A7C-9374-B88C63061061}">
      <dsp:nvSpPr>
        <dsp:cNvPr id="0" name=""/>
        <dsp:cNvSpPr/>
      </dsp:nvSpPr>
      <dsp:spPr>
        <a:xfrm>
          <a:off x="3519118" y="2398380"/>
          <a:ext cx="1793181" cy="179318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Record/</a:t>
          </a:r>
          <a:r>
            <a:rPr lang="en-US" sz="1500" kern="1200" dirty="0" err="1"/>
            <a:t>Readonly</a:t>
          </a:r>
          <a:r>
            <a:rPr lang="en-US" sz="1500" kern="1200" dirty="0"/>
            <a:t> Struct</a:t>
          </a:r>
        </a:p>
      </dsp:txBody>
      <dsp:txXfrm>
        <a:off x="3606654" y="2485916"/>
        <a:ext cx="1618109" cy="1618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6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08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6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481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type has a size (the number of bytes used to represent it) and a bit plan which gives the semantic value (e.g.: first bit positioned = signed value) or signed bit, mantissa bits and exponent bits for floats and doubles.</a:t>
            </a:r>
          </a:p>
          <a:p>
            <a:r>
              <a:rPr lang="en-US" dirty="0"/>
              <a:t>With a tag name (the var name meaning where it is stored in memory) , and the type (size and bit plan) all the memory can be read and write.</a:t>
            </a:r>
          </a:p>
          <a:p>
            <a:r>
              <a:rPr lang="en-US" dirty="0"/>
              <a:t>Enum are backed with integer values by default, but other types can be used for instance long etc.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65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4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8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17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18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Exists: Record Structs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69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0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697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voir pour les états, est ce que c’est pas trop précis pour une description de base?</a:t>
            </a:r>
          </a:p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Expliquer le rôle du micro-processeur pour exécuter les process et les threads.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9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voir pour les états, est ce que c’est pas trop précis pour une description de base?</a:t>
            </a:r>
          </a:p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Expliquer le fonctionnement et la bascule des threads du point de vue du micro-processeur et du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system.</a:t>
            </a:r>
          </a:p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Expliquer les avantages des multicœurs et multiprocesseurs.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7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care about multithreading if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1vCPU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mutlithreading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impact performance and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manage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responsiveness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asynchronous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 or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</a:t>
            </a:r>
            <a:r>
              <a:rPr lang="fr-F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processor time.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9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9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7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rapidement</a:t>
            </a:r>
            <a:r>
              <a:rPr lang="en-US" dirty="0"/>
              <a:t> le Garbage Collector.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0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3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1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8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9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2.svg"/><Relationship Id="rId4" Type="http://schemas.openxmlformats.org/officeDocument/2006/relationships/image" Target="../media/image10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7.sv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7.sv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7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12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7.sv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13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9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7.sv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14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218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809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86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773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01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364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211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62035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14648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517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31982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99702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4175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569828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8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94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33776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51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679904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258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67961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7362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13128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02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697638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8421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478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274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40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831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2502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19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110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0159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507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82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934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779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068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638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563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986015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67238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924896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277247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617961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646267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010314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4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4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148663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7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125659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50903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669629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614625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3517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2846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0019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9613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0690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87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Today’s</a:t>
            </a:r>
            <a:br>
              <a:rPr lang="en-US"/>
            </a:br>
            <a:r>
              <a:rPr lang="en-US"/>
              <a:t>agenda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25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97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452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79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395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080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3245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309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294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280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68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9394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07443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17972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46633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019321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629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733705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/>
              <a:t>Click to add Sub-title</a:t>
            </a:r>
            <a:endParaRPr lang="en-US" altLang="ja-JP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94243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73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/>
              <a:t>Click icon to add picture. Send your image to the back for logo to display</a:t>
            </a:r>
            <a:endParaRPr lang="en-GB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686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</a:t>
            </a:r>
            <a:br>
              <a:rPr lang="en-US" altLang="ja-JP"/>
            </a:br>
            <a:r>
              <a:rPr lang="en-US" altLang="ja-JP"/>
              <a:t>Master title style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3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56425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Divider</a:t>
            </a:r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Sub-title / Presenter Name</a:t>
            </a:r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9318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261347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2509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5830752"/>
      </p:ext>
    </p:extLst>
  </p:cSld>
  <p:clrMapOvr>
    <a:masterClrMapping/>
  </p:clrMapOvr>
  <p:hf hdr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909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907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017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203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20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62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3709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2653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1631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2189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7159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746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220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52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2561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4251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433666"/>
      </p:ext>
    </p:extLst>
  </p:cSld>
  <p:clrMapOvr>
    <a:masterClrMapping/>
  </p:clrMapOvr>
  <p:hf hdr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0443363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92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0029168"/>
      </p:ext>
    </p:extLst>
  </p:cSld>
  <p:clrMapOvr>
    <a:masterClrMapping/>
  </p:clrMapOvr>
  <p:hf hdr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3053706"/>
      </p:ext>
    </p:extLst>
  </p:cSld>
  <p:clrMapOvr>
    <a:masterClrMapping/>
  </p:clrMapOvr>
  <p:hf hdr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3190271"/>
      </p:ext>
    </p:extLst>
  </p:cSld>
  <p:clrMapOvr>
    <a:masterClrMapping/>
  </p:clrMapOvr>
  <p:hf hdr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0337035"/>
      </p:ext>
    </p:extLst>
  </p:cSld>
  <p:clrMapOvr>
    <a:masterClrMapping/>
  </p:clrMapOvr>
  <p:hf hdr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9255733"/>
      </p:ext>
    </p:extLst>
  </p:cSld>
  <p:clrMapOvr>
    <a:masterClrMapping/>
  </p:clrMapOvr>
  <p:hf hdr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13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316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5341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1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6563847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5470457"/>
      </p:ext>
    </p:extLst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7628256"/>
      </p:ext>
    </p:extLst>
  </p:cSld>
  <p:clrMapOvr>
    <a:masterClrMapping/>
  </p:clrMapOvr>
  <p:hf hdr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5372122"/>
      </p:ext>
    </p:extLst>
  </p:cSld>
  <p:clrMapOvr>
    <a:masterClrMapping/>
  </p:clrMapOvr>
  <p:hf hdr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2532057"/>
      </p:ext>
    </p:extLst>
  </p:cSld>
  <p:clrMapOvr>
    <a:masterClrMapping/>
  </p:clrMapOvr>
  <p:hf hdr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75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320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90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502918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710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473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2184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945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8945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1041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8472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9265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644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4541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776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1034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293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338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825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8451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38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534509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649516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066035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212562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287570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378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4872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325440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38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322464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971965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606653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529535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603887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855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1284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5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761913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062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595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716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383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627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2555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554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56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84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3702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597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8624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3302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375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069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4537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2170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9619410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36204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200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794612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19445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347128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771674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899374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9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19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512205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50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31708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6641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135996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535625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925617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4276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8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124913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4356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086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62394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487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6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4106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5274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6964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6155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542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2872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00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529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611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92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5060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172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4610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5595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6033778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203268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948413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824813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597956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683315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938525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57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39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153059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0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561594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9010077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518621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735906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7663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217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47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059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5064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458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354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3879256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5460469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05150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59675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8334620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8075109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9717198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6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277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136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6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9315515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4685958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6673141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8141939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CCC56-C917-4ED2-8A30-90D57DEB8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4595" y="5720529"/>
            <a:ext cx="2417880" cy="10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9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95479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7826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427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1855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0385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8766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079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3276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6290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6871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510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7435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148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3194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0149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884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7165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53952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35831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57066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44505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98407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9771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514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15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31716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0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95418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38740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82343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57562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61597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2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58983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838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2013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3381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236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934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4751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947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893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7681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177.xml"/><Relationship Id="rId34" Type="http://schemas.openxmlformats.org/officeDocument/2006/relationships/theme" Target="../theme/theme10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37" Type="http://schemas.openxmlformats.org/officeDocument/2006/relationships/image" Target="../media/image20.svg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36" Type="http://schemas.openxmlformats.org/officeDocument/2006/relationships/image" Target="../media/image5.png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slideLayout" Target="../slideLayouts/slideLayout215.xml"/><Relationship Id="rId39" Type="http://schemas.openxmlformats.org/officeDocument/2006/relationships/image" Target="../media/image5.png"/><Relationship Id="rId21" Type="http://schemas.openxmlformats.org/officeDocument/2006/relationships/slideLayout" Target="../slideLayouts/slideLayout210.xml"/><Relationship Id="rId34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14.xml"/><Relationship Id="rId33" Type="http://schemas.openxmlformats.org/officeDocument/2006/relationships/slideLayout" Target="../slideLayouts/slideLayout222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13.xml"/><Relationship Id="rId32" Type="http://schemas.openxmlformats.org/officeDocument/2006/relationships/slideLayout" Target="../slideLayouts/slideLayout221.xml"/><Relationship Id="rId37" Type="http://schemas.openxmlformats.org/officeDocument/2006/relationships/theme" Target="../theme/theme11.xml"/><Relationship Id="rId40" Type="http://schemas.openxmlformats.org/officeDocument/2006/relationships/image" Target="../media/image6.svg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17.xml"/><Relationship Id="rId36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31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6.xml"/><Relationship Id="rId30" Type="http://schemas.openxmlformats.org/officeDocument/2006/relationships/slideLayout" Target="../slideLayouts/slideLayout219.xml"/><Relationship Id="rId35" Type="http://schemas.openxmlformats.org/officeDocument/2006/relationships/slideLayout" Target="../slideLayouts/slideLayout224.xml"/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31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28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2.xml"/><Relationship Id="rId18" Type="http://schemas.openxmlformats.org/officeDocument/2006/relationships/slideLayout" Target="../slideLayouts/slideLayout277.xml"/><Relationship Id="rId26" Type="http://schemas.openxmlformats.org/officeDocument/2006/relationships/slideLayout" Target="../slideLayouts/slideLayout285.xml"/><Relationship Id="rId21" Type="http://schemas.openxmlformats.org/officeDocument/2006/relationships/slideLayout" Target="../slideLayouts/slideLayout280.xml"/><Relationship Id="rId34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17" Type="http://schemas.openxmlformats.org/officeDocument/2006/relationships/slideLayout" Target="../slideLayouts/slideLayout276.xml"/><Relationship Id="rId25" Type="http://schemas.openxmlformats.org/officeDocument/2006/relationships/slideLayout" Target="../slideLayouts/slideLayout284.xml"/><Relationship Id="rId33" Type="http://schemas.openxmlformats.org/officeDocument/2006/relationships/slideLayout" Target="../slideLayouts/slideLayout292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79.xml"/><Relationship Id="rId29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24" Type="http://schemas.openxmlformats.org/officeDocument/2006/relationships/slideLayout" Target="../slideLayouts/slideLayout283.xml"/><Relationship Id="rId32" Type="http://schemas.openxmlformats.org/officeDocument/2006/relationships/slideLayout" Target="../slideLayouts/slideLayout291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264.xml"/><Relationship Id="rId15" Type="http://schemas.openxmlformats.org/officeDocument/2006/relationships/slideLayout" Target="../slideLayouts/slideLayout274.xml"/><Relationship Id="rId23" Type="http://schemas.openxmlformats.org/officeDocument/2006/relationships/slideLayout" Target="../slideLayouts/slideLayout282.xml"/><Relationship Id="rId28" Type="http://schemas.openxmlformats.org/officeDocument/2006/relationships/slideLayout" Target="../slideLayouts/slideLayout287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69.xml"/><Relationship Id="rId19" Type="http://schemas.openxmlformats.org/officeDocument/2006/relationships/slideLayout" Target="../slideLayouts/slideLayout278.xml"/><Relationship Id="rId31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slideLayout" Target="../slideLayouts/slideLayout273.xml"/><Relationship Id="rId22" Type="http://schemas.openxmlformats.org/officeDocument/2006/relationships/slideLayout" Target="../slideLayouts/slideLayout281.xml"/><Relationship Id="rId27" Type="http://schemas.openxmlformats.org/officeDocument/2006/relationships/slideLayout" Target="../slideLayouts/slideLayout286.xml"/><Relationship Id="rId30" Type="http://schemas.openxmlformats.org/officeDocument/2006/relationships/slideLayout" Target="../slideLayouts/slideLayout289.xml"/><Relationship Id="rId35" Type="http://schemas.openxmlformats.org/officeDocument/2006/relationships/theme" Target="../theme/theme13.xml"/><Relationship Id="rId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2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6.xml"/><Relationship Id="rId18" Type="http://schemas.openxmlformats.org/officeDocument/2006/relationships/slideLayout" Target="../slideLayouts/slideLayout311.xml"/><Relationship Id="rId26" Type="http://schemas.openxmlformats.org/officeDocument/2006/relationships/slideLayout" Target="../slideLayouts/slideLayout319.xml"/><Relationship Id="rId21" Type="http://schemas.openxmlformats.org/officeDocument/2006/relationships/slideLayout" Target="../slideLayouts/slideLayout314.xml"/><Relationship Id="rId34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00.xml"/><Relationship Id="rId12" Type="http://schemas.openxmlformats.org/officeDocument/2006/relationships/slideLayout" Target="../slideLayouts/slideLayout305.xml"/><Relationship Id="rId17" Type="http://schemas.openxmlformats.org/officeDocument/2006/relationships/slideLayout" Target="../slideLayouts/slideLayout310.xml"/><Relationship Id="rId25" Type="http://schemas.openxmlformats.org/officeDocument/2006/relationships/slideLayout" Target="../slideLayouts/slideLayout318.xml"/><Relationship Id="rId33" Type="http://schemas.openxmlformats.org/officeDocument/2006/relationships/slideLayout" Target="../slideLayouts/slideLayout326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295.xml"/><Relationship Id="rId16" Type="http://schemas.openxmlformats.org/officeDocument/2006/relationships/slideLayout" Target="../slideLayouts/slideLayout309.xml"/><Relationship Id="rId20" Type="http://schemas.openxmlformats.org/officeDocument/2006/relationships/slideLayout" Target="../slideLayouts/slideLayout313.xml"/><Relationship Id="rId29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294.xml"/><Relationship Id="rId6" Type="http://schemas.openxmlformats.org/officeDocument/2006/relationships/slideLayout" Target="../slideLayouts/slideLayout299.xml"/><Relationship Id="rId11" Type="http://schemas.openxmlformats.org/officeDocument/2006/relationships/slideLayout" Target="../slideLayouts/slideLayout304.xml"/><Relationship Id="rId24" Type="http://schemas.openxmlformats.org/officeDocument/2006/relationships/slideLayout" Target="../slideLayouts/slideLayout317.xml"/><Relationship Id="rId32" Type="http://schemas.openxmlformats.org/officeDocument/2006/relationships/slideLayout" Target="../slideLayouts/slideLayout325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298.xml"/><Relationship Id="rId15" Type="http://schemas.openxmlformats.org/officeDocument/2006/relationships/slideLayout" Target="../slideLayouts/slideLayout308.xml"/><Relationship Id="rId23" Type="http://schemas.openxmlformats.org/officeDocument/2006/relationships/slideLayout" Target="../slideLayouts/slideLayout316.xml"/><Relationship Id="rId28" Type="http://schemas.openxmlformats.org/officeDocument/2006/relationships/slideLayout" Target="../slideLayouts/slideLayout321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303.xml"/><Relationship Id="rId19" Type="http://schemas.openxmlformats.org/officeDocument/2006/relationships/slideLayout" Target="../slideLayouts/slideLayout312.xml"/><Relationship Id="rId31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97.xml"/><Relationship Id="rId9" Type="http://schemas.openxmlformats.org/officeDocument/2006/relationships/slideLayout" Target="../slideLayouts/slideLayout302.xml"/><Relationship Id="rId14" Type="http://schemas.openxmlformats.org/officeDocument/2006/relationships/slideLayout" Target="../slideLayouts/slideLayout307.xml"/><Relationship Id="rId22" Type="http://schemas.openxmlformats.org/officeDocument/2006/relationships/slideLayout" Target="../slideLayouts/slideLayout315.xml"/><Relationship Id="rId27" Type="http://schemas.openxmlformats.org/officeDocument/2006/relationships/slideLayout" Target="../slideLayouts/slideLayout320.xml"/><Relationship Id="rId30" Type="http://schemas.openxmlformats.org/officeDocument/2006/relationships/slideLayout" Target="../slideLayouts/slideLayout323.xml"/><Relationship Id="rId35" Type="http://schemas.openxmlformats.org/officeDocument/2006/relationships/theme" Target="../theme/theme14.xml"/><Relationship Id="rId8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9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21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20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43.xml"/><Relationship Id="rId34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3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  <p:sldLayoutId id="2147483950" r:id="rId24"/>
    <p:sldLayoutId id="2147483951" r:id="rId25"/>
    <p:sldLayoutId id="2147483952" r:id="rId26"/>
    <p:sldLayoutId id="2147483953" r:id="rId27"/>
    <p:sldLayoutId id="2147483954" r:id="rId28"/>
    <p:sldLayoutId id="2147483955" r:id="rId29"/>
    <p:sldLayoutId id="2147483956" r:id="rId30"/>
    <p:sldLayoutId id="2147483957" r:id="rId31"/>
    <p:sldLayoutId id="2147483958" r:id="rId32"/>
    <p:sldLayoutId id="2147483959" r:id="rId33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215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  <p:sldLayoutId id="2147483984" r:id="rId24"/>
    <p:sldLayoutId id="2147483985" r:id="rId25"/>
    <p:sldLayoutId id="2147483986" r:id="rId26"/>
    <p:sldLayoutId id="2147483987" r:id="rId27"/>
    <p:sldLayoutId id="2147483988" r:id="rId28"/>
    <p:sldLayoutId id="2147483989" r:id="rId29"/>
    <p:sldLayoutId id="2147483990" r:id="rId30"/>
    <p:sldLayoutId id="2147483991" r:id="rId31"/>
    <p:sldLayoutId id="2147483992" r:id="rId32"/>
    <p:sldLayoutId id="2147483993" r:id="rId33"/>
    <p:sldLayoutId id="2147483994" r:id="rId34"/>
    <p:sldLayoutId id="2147483995" r:id="rId35"/>
    <p:sldLayoutId id="2147483996" r:id="rId36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428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18" r:id="rId21"/>
    <p:sldLayoutId id="2147484019" r:id="rId22"/>
    <p:sldLayoutId id="2147484020" r:id="rId23"/>
    <p:sldLayoutId id="2147484021" r:id="rId24"/>
    <p:sldLayoutId id="2147484022" r:id="rId25"/>
    <p:sldLayoutId id="2147484023" r:id="rId26"/>
    <p:sldLayoutId id="2147484024" r:id="rId27"/>
    <p:sldLayoutId id="2147484025" r:id="rId28"/>
    <p:sldLayoutId id="2147484026" r:id="rId29"/>
    <p:sldLayoutId id="2147484027" r:id="rId30"/>
    <p:sldLayoutId id="2147484028" r:id="rId31"/>
    <p:sldLayoutId id="2147484029" r:id="rId32"/>
    <p:sldLayoutId id="2147484030" r:id="rId33"/>
    <p:sldLayoutId id="2147484031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143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40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096" r:id="rId29"/>
    <p:sldLayoutId id="2147484097" r:id="rId30"/>
    <p:sldLayoutId id="2147484098" r:id="rId31"/>
    <p:sldLayoutId id="2147484099" r:id="rId32"/>
    <p:sldLayoutId id="2147484100" r:id="rId33"/>
    <p:sldLayoutId id="2147484101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5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569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</p:sldLayoutIdLst>
  <p:transition>
    <p:fade/>
  </p:transition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6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55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02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  <p:sldLayoutId id="2147483881" r:id="rId25"/>
    <p:sldLayoutId id="2147483882" r:id="rId26"/>
    <p:sldLayoutId id="2147483883" r:id="rId27"/>
    <p:sldLayoutId id="2147483884" r:id="rId28"/>
    <p:sldLayoutId id="2147483885" r:id="rId29"/>
    <p:sldLayoutId id="2147483886" r:id="rId30"/>
    <p:sldLayoutId id="2147483887" r:id="rId31"/>
    <p:sldLayoutId id="2147483888" r:id="rId32"/>
    <p:sldLayoutId id="2147483889" r:id="rId33"/>
    <p:sldLayoutId id="2147483890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61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0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2CE8BD9-6F75-DB62-2788-5FDDD907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3870006"/>
            <a:ext cx="11023289" cy="1527097"/>
          </a:xfrm>
        </p:spPr>
        <p:txBody>
          <a:bodyPr/>
          <a:lstStyle/>
          <a:p>
            <a:r>
              <a:rPr lang="en-US" dirty="0"/>
              <a:t>C# Professional Level 1​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3480C1-A357-6B5A-B24F-AE7773A0C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Process and 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10727524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Stack and Heap working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CF548-E802-86B0-9E17-ED216615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5" y="1166336"/>
            <a:ext cx="1104101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58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Heap view from Visual Studio during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57A32-7FD0-9A77-A92A-9881E26E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0" y="1063892"/>
            <a:ext cx="11308185" cy="52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574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Heap view from Visual Studio after deallocation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35007-D15A-6AEB-58E3-89E98D7A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6" y="1329346"/>
            <a:ext cx="11231207" cy="45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310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D80958-B445-E769-6F01-EE4E218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307393321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.NET Garbage Collector (GC) helps providing our applications with virtually unlimited memory, so we can focus on writing code instead of manually freeing up (or deallocating) memory.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 Memory Management </a:t>
            </a:r>
          </a:p>
          <a:p>
            <a:pPr>
              <a:spcBef>
                <a:spcPts val="0"/>
              </a:spcBef>
            </a:pPr>
            <a:r>
              <a:rPr lang="en-US" dirty="0"/>
              <a:t>     and cleaning.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Collection (= cleaning) when: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Gen0 is Full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Induced GC /</a:t>
            </a:r>
            <a:r>
              <a:rPr lang="en-US" dirty="0" err="1"/>
              <a:t>System.GC.Collect</a:t>
            </a:r>
            <a:r>
              <a:rPr lang="en-US" dirty="0"/>
              <a:t>()/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System Pressure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Lives inside the CLR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Garbage Collector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3FE4B0-5AD2-F87F-4728-AC79A74485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800" dirty="0"/>
              <a:t>Concepts: Let’s the Framework manage memory for us!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238C5-04C0-4D05-8715-2B7608D9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17" y="2540475"/>
            <a:ext cx="6148432" cy="34576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801776-DDF7-4032-9208-9073C7302E79}"/>
              </a:ext>
            </a:extLst>
          </p:cNvPr>
          <p:cNvSpPr/>
          <p:nvPr/>
        </p:nvSpPr>
        <p:spPr>
          <a:xfrm rot="19869891">
            <a:off x="6097835" y="5788793"/>
            <a:ext cx="1390650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0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DE8E06-268B-49A3-8EED-99B7BEBE3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Guidelines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F016E1-1598-48D4-A0C8-6C8CAA43F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115238"/>
              </p:ext>
            </p:extLst>
          </p:nvPr>
        </p:nvGraphicFramePr>
        <p:xfrm>
          <a:off x="960790" y="1536271"/>
          <a:ext cx="10270415" cy="1661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2507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8897908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Use tools to profile your memory usage such as:</a:t>
                      </a:r>
                    </a:p>
                    <a:p>
                      <a:pPr marL="800100" lvl="2" indent="-342900"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AntsProfiler</a:t>
                      </a:r>
                      <a:r>
                        <a:rPr lang="en-US" sz="1800" dirty="0"/>
                        <a:t> from Redgate</a:t>
                      </a:r>
                    </a:p>
                    <a:p>
                      <a:pPr marL="800100" lvl="2" indent="-342900"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err="1"/>
                        <a:t>DotTrace</a:t>
                      </a:r>
                      <a:r>
                        <a:rPr lang="en-US" sz="1800" dirty="0"/>
                        <a:t> from </a:t>
                      </a:r>
                      <a:r>
                        <a:rPr lang="en-US" sz="1800" dirty="0" err="1"/>
                        <a:t>Jetbrains</a:t>
                      </a:r>
                      <a:endParaRPr lang="en-US" sz="1800" dirty="0"/>
                    </a:p>
                    <a:p>
                      <a:pPr marL="800100" lvl="2" indent="-342900"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Visual Studio Performance Profiler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74CB1-8798-4E9A-8FE8-FAC32A6E4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424558"/>
              </p:ext>
            </p:extLst>
          </p:nvPr>
        </p:nvGraphicFramePr>
        <p:xfrm>
          <a:off x="960789" y="4458761"/>
          <a:ext cx="10270415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0390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8890025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</a:t>
                      </a:r>
                      <a:r>
                        <a:rPr lang="en-US" sz="1800" dirty="0" err="1"/>
                        <a:t>GC.Collect</a:t>
                      </a:r>
                      <a:r>
                        <a:rPr lang="en-US" sz="1800" dirty="0"/>
                        <a:t>()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EF050D-BABD-4124-B00A-C314D5896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31956"/>
              </p:ext>
            </p:extLst>
          </p:nvPr>
        </p:nvGraphicFramePr>
        <p:xfrm>
          <a:off x="960792" y="3253199"/>
          <a:ext cx="10270415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4622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8905793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Analyze memory used by your application to detect potential memory leaks and performance issues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27D7A9-CF7D-46D1-AC0E-61DC2B087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953077"/>
              </p:ext>
            </p:extLst>
          </p:nvPr>
        </p:nvGraphicFramePr>
        <p:xfrm>
          <a:off x="960788" y="5007161"/>
          <a:ext cx="10270415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0391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8890024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Maintain large graphs of objects in memory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0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13C46-8AA6-87EF-A1CB-27F7F90B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usage for Value Types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a Value Type uses memory </a:t>
            </a:r>
          </a:p>
        </p:txBody>
      </p:sp>
    </p:spTree>
    <p:extLst>
      <p:ext uri="{BB962C8B-B14F-4D97-AF65-F5344CB8AC3E}">
        <p14:creationId xmlns:p14="http://schemas.microsoft.com/office/powerpoint/2010/main" val="7194053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237129"/>
            <a:ext cx="11201588" cy="4556979"/>
          </a:xfrm>
        </p:spPr>
        <p:txBody>
          <a:bodyPr/>
          <a:lstStyle/>
          <a:p>
            <a:r>
              <a:rPr lang="en-US" i="1" dirty="0"/>
              <a:t>Note : Value types are described in chapter 4: C#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 the actual Data, not a reference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Value Types such as local variables and method parameters are stored (allocated) in the Stack. (But maybe, also on the heap depending on context)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Memory Allocation if fixed in advance.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Don’t require Garbage collection unless they are </a:t>
            </a:r>
            <a:r>
              <a:rPr lang="en-US" sz="2400" b="1" u="sng" dirty="0"/>
              <a:t>boxed</a:t>
            </a:r>
            <a:r>
              <a:rPr lang="en-US" sz="2400" dirty="0"/>
              <a:t> (in the heap)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Warning</a:t>
            </a:r>
            <a:r>
              <a:rPr lang="en-US" sz="2400" dirty="0"/>
              <a:t>: when passing parameters or assigning to variable, all data is copied (imagine passing an array by value!)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Types memory usage principles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Value Types memory consumption and bits plan.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47DB54-D037-B84F-B6F1-2E8DA40D09A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A11D1CA-9B2A-45FB-04DE-A1A6D785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1" y="1673394"/>
            <a:ext cx="10270415" cy="2336519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BFB222-5D85-DDBF-C77C-06C899641349}"/>
              </a:ext>
            </a:extLst>
          </p:cNvPr>
          <p:cNvSpPr txBox="1"/>
          <p:nvPr/>
        </p:nvSpPr>
        <p:spPr>
          <a:xfrm>
            <a:off x="900414" y="4342108"/>
            <a:ext cx="10391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  An ‘</a:t>
            </a:r>
            <a:r>
              <a:rPr lang="en-US" sz="1600" dirty="0" err="1"/>
              <a:t>enum</a:t>
            </a:r>
            <a:r>
              <a:rPr lang="en-US" sz="1600" dirty="0"/>
              <a:t>’ enable to work with a set of valid values or may represent numbers with names</a:t>
            </a:r>
          </a:p>
          <a:p>
            <a:r>
              <a:rPr lang="en-US" sz="1600" dirty="0"/>
              <a:t>     Enums are backed on a number type (by default int, but one can specify any integral 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Float, double and decimal formats are </a:t>
            </a:r>
            <a:r>
              <a:rPr lang="en-US" sz="1600" u="sng" dirty="0">
                <a:solidFill>
                  <a:srgbClr val="0070C0"/>
                </a:solidFill>
              </a:rPr>
              <a:t>signed bit, mantissa and exponent</a:t>
            </a:r>
            <a:r>
              <a:rPr lang="en-US" sz="1600" u="sn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3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Types memory behavior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81" y="2446387"/>
            <a:ext cx="8272523" cy="37481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0792" y="1594850"/>
            <a:ext cx="10270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Value types are usually allocated on the program stack.</a:t>
            </a:r>
          </a:p>
          <a:p>
            <a:r>
              <a:rPr lang="en-US" sz="1600" dirty="0"/>
              <a:t>When we assign a value type value to another value type value, it creates a completely fresh copy</a:t>
            </a:r>
          </a:p>
        </p:txBody>
      </p:sp>
    </p:spTree>
    <p:extLst>
      <p:ext uri="{BB962C8B-B14F-4D97-AF65-F5344CB8AC3E}">
        <p14:creationId xmlns:p14="http://schemas.microsoft.com/office/powerpoint/2010/main" val="254113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C8CE7D51-7477-D7F8-B121-6312A12C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Chapter content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E95822E-47B8-C4BF-DB5D-2C0401A9C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4640" y="1861308"/>
            <a:ext cx="2115353" cy="486833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01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1"/>
          </p:nvPr>
        </p:nvSpPr>
        <p:spPr>
          <a:xfrm>
            <a:off x="1564640" y="2504456"/>
            <a:ext cx="2115353" cy="13229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Memory : Stack &amp; Heap</a:t>
            </a:r>
          </a:p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C877627-4226-AF5F-108E-F76E1E9652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1923" y="1861308"/>
            <a:ext cx="2108785" cy="486833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02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3C47BBA-96B3-E57B-2DA3-E4E4194CB9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1923" y="2504456"/>
            <a:ext cx="2108785" cy="1322976"/>
          </a:xfrm>
        </p:spPr>
        <p:txBody>
          <a:bodyPr/>
          <a:lstStyle/>
          <a:p>
            <a:r>
              <a:rPr lang="en-US" dirty="0"/>
              <a:t>Garbage Collection</a:t>
            </a:r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091837D-5008-41AA-B7AA-FC752E3DD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0438" y="1861308"/>
            <a:ext cx="2102217" cy="4868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>
                <a:latin typeface="Segoe UI"/>
                <a:cs typeface="Segoe UI"/>
              </a:rPr>
              <a:t>03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F4D9F23-0DFF-A624-180C-08A924471A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0438" y="2504456"/>
            <a:ext cx="2102217" cy="1322976"/>
          </a:xfrm>
        </p:spPr>
        <p:txBody>
          <a:bodyPr/>
          <a:lstStyle/>
          <a:p>
            <a:r>
              <a:rPr lang="en-US" dirty="0"/>
              <a:t>Memory usage for Value Type &amp; Reference Type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2C51E9-0BE7-8289-1F09-CC0AAB06A8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02384" y="1861308"/>
            <a:ext cx="2102219" cy="486833"/>
          </a:xfrm>
        </p:spPr>
        <p:txBody>
          <a:bodyPr>
            <a:normAutofit/>
          </a:bodyPr>
          <a:lstStyle/>
          <a:p>
            <a:r>
              <a:rPr lang="en-US"/>
              <a:t>04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F34357C-29B9-2D58-23AE-F3ED3AB44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384" y="2504456"/>
            <a:ext cx="2102219" cy="1322976"/>
          </a:xfrm>
        </p:spPr>
        <p:txBody>
          <a:bodyPr/>
          <a:lstStyle/>
          <a:p>
            <a:r>
              <a:rPr lang="en-US" dirty="0"/>
              <a:t>Process &amp;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72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D13C46-8AA6-87EF-A1CB-27F7F90B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usage for Reference Types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a Reference Type uses memory </a:t>
            </a:r>
          </a:p>
        </p:txBody>
      </p:sp>
    </p:spTree>
    <p:extLst>
      <p:ext uri="{BB962C8B-B14F-4D97-AF65-F5344CB8AC3E}">
        <p14:creationId xmlns:p14="http://schemas.microsoft.com/office/powerpoint/2010/main" val="21569332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 memory behavior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0162" y="1589882"/>
            <a:ext cx="10270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When we assign a reference type to another reference type, both are pointing to the same object or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18" y="2136735"/>
            <a:ext cx="7572164" cy="40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88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AABFC3-8F9B-404C-8EBF-768A1070AA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Boxing is the conversion of a value type to a reference type. (i.e.: a data into an object).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This movement of data from the heap to stack and vice-versa creates a performance hit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Boxing = Cast the value and put it into an object allocated on the heap.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Unboxing = Extract the value from the object an put it on the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Boxing / Unboxing operation can be viewed reading the IL Code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46D0CBC-7B6A-4F1D-9E1F-0396A579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Boxing / Unboxing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2214A2-81D1-47B2-A04F-0D4A4A03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2" y="3477430"/>
            <a:ext cx="4269877" cy="2431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443DF6-B0A6-4AFB-A01A-867F18A53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33" y="3476632"/>
            <a:ext cx="4280545" cy="2413556"/>
          </a:xfrm>
          <a:prstGeom prst="rect">
            <a:avLst/>
          </a:prstGeom>
        </p:spPr>
      </p:pic>
      <p:pic>
        <p:nvPicPr>
          <p:cNvPr id="3" name="Picture 2" descr="Graphic showing the difference between i and o variables.">
            <a:extLst>
              <a:ext uri="{FF2B5EF4-FFF2-40B4-BE49-F238E27FC236}">
                <a16:creationId xmlns:a16="http://schemas.microsoft.com/office/drawing/2014/main" id="{E2F0FD22-3689-70C4-1C66-658993DFA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178" y="1110503"/>
            <a:ext cx="2171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C0EA2D0-96D3-372E-65D7-B65583806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601852"/>
              </p:ext>
            </p:extLst>
          </p:nvPr>
        </p:nvGraphicFramePr>
        <p:xfrm>
          <a:off x="2733784" y="1458310"/>
          <a:ext cx="6724431" cy="4482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A77EBD-9E2E-AF30-D0BC-E74216A1B9C4}"/>
              </a:ext>
            </a:extLst>
          </p:cNvPr>
          <p:cNvSpPr txBox="1"/>
          <p:nvPr/>
        </p:nvSpPr>
        <p:spPr>
          <a:xfrm>
            <a:off x="8507799" y="351512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Immutable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38B32-14A8-6BD2-5484-AA5B43600BBF}"/>
              </a:ext>
            </a:extLst>
          </p:cNvPr>
          <p:cNvSpPr txBox="1"/>
          <p:nvPr/>
        </p:nvSpPr>
        <p:spPr>
          <a:xfrm>
            <a:off x="2724806" y="351512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588F2-2BF1-2010-54E5-0E0E051306E0}"/>
              </a:ext>
            </a:extLst>
          </p:cNvPr>
          <p:cNvSpPr txBox="1"/>
          <p:nvPr/>
        </p:nvSpPr>
        <p:spPr>
          <a:xfrm>
            <a:off x="5186006" y="1008176"/>
            <a:ext cx="17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DAC5C-E531-5795-EF43-5EA0940FD8A9}"/>
              </a:ext>
            </a:extLst>
          </p:cNvPr>
          <p:cNvSpPr txBox="1"/>
          <p:nvPr/>
        </p:nvSpPr>
        <p:spPr>
          <a:xfrm>
            <a:off x="5410778" y="5941264"/>
            <a:ext cx="1272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Type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AFF49-003A-B73F-6D6A-F128D1DD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Structs vs Records vs Classes</a:t>
            </a:r>
          </a:p>
        </p:txBody>
      </p:sp>
    </p:spTree>
    <p:extLst>
      <p:ext uri="{BB962C8B-B14F-4D97-AF65-F5344CB8AC3E}">
        <p14:creationId xmlns:p14="http://schemas.microsoft.com/office/powerpoint/2010/main" val="222967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Guidelines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2E249E-FCE0-4FBB-B079-708D3B6C7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251581"/>
              </p:ext>
            </p:extLst>
          </p:nvPr>
        </p:nvGraphicFramePr>
        <p:xfrm>
          <a:off x="960792" y="1732214"/>
          <a:ext cx="10270415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567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8834848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structs instead of classes if you need « value type like » behavior (copy instead of reference). All CTS value types are structures.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9D6C44-DF7B-441F-800A-2AE549743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545415"/>
              </p:ext>
            </p:extLst>
          </p:nvPr>
        </p:nvGraphicFramePr>
        <p:xfrm>
          <a:off x="960792" y="3283679"/>
          <a:ext cx="10270415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684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8842731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reference types as struct members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36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1F80A3-7E0B-2602-138B-899002D7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 &amp;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136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54034-DA65-400D-B5B6-58FE27A8C5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can be seen as programs or applications running into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processes run together at any moment in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process encapsulate and isolate all the software and hardware resources which he needs to work, so many processes can run at the same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Represented in </a:t>
            </a:r>
            <a:r>
              <a:rPr lang="en-US" sz="2400" dirty="0" err="1"/>
              <a:t>.Net</a:t>
            </a:r>
            <a:r>
              <a:rPr lang="en-US" sz="2400" dirty="0"/>
              <a:t> by the class </a:t>
            </a:r>
            <a:r>
              <a:rPr lang="en-US" sz="2400" dirty="0" err="1"/>
              <a:t>System.Diagnostics.Process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a unique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1-&gt;N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do more than one thing at the time if it runs many threads at that moment.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Must be considered as an execution frame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80571BA-C67D-4510-8A5E-6E57718D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062837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54034-DA65-400D-B5B6-58FE27A8C5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94099"/>
            <a:ext cx="11201588" cy="46000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thread is an execution flow starting from one instruction and executing sequentially all instructions until the end of the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So, a process has at list one thread to perform its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process can have many threads, each thread running at the same time as the others if they are not waiting or stopped.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thread has its own execution context and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threads share the address space of the primary execution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total number of threads should be limited because synchronization and contexts witching operations can drain the performance of the thread actions. That’s why the framework propose pre-allocated threads into thread pools.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Multi-Threading is an advanced notion and fully taken in charge by the framework.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80571BA-C67D-4510-8A5E-6E57718D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3418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54034-DA65-400D-B5B6-58FE27A8C5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Mainly to avoid latency periods during process execution, taking advantage of waiting time to do other tasks instead of waiting.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Maintain a responsive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Multithreading optimize the use of processor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Splitting large CPU-bound tasks to be processed simultaneously on multi process/cores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Overall performance improvement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80571BA-C67D-4510-8A5E-6E57718D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Multithreading, why?</a:t>
            </a:r>
          </a:p>
        </p:txBody>
      </p:sp>
    </p:spTree>
    <p:extLst>
      <p:ext uri="{BB962C8B-B14F-4D97-AF65-F5344CB8AC3E}">
        <p14:creationId xmlns:p14="http://schemas.microsoft.com/office/powerpoint/2010/main" val="208629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D80958-B445-E769-6F01-EE4E218C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13B24D-6171-4681-A7CB-446866C3C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Stack &amp; </a:t>
            </a:r>
            <a:r>
              <a:rPr lang="fr-FR" dirty="0" err="1"/>
              <a:t>Heap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4011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54034-DA65-400D-B5B6-58FE27A8C5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Local variables and object addresses are statically (during compile time) stored into the stack.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Objects addresses and method parameters dynamically allocated at runtime.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storage is in LIFO (Last In, First Out) order.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Typically, a per-thread 1MB structure.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(Mainly) used for value types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Value Types /Int32, Bool, Struct, etc. …/</a:t>
            </a:r>
          </a:p>
          <a:p>
            <a:pPr marL="14859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Pointers to Reference Types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Local variables (and parameters) usually live here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Ultra fast, very light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 garbage collection, because none is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the method variables and parameters is automatically cleared at the end of the method, which include the main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80571BA-C67D-4510-8A5E-6E57718D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15195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4C9B661-81BF-7FAE-8F03-AAF8ED620F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087400" y="1592263"/>
            <a:ext cx="7940999" cy="4202112"/>
          </a:xfrm>
          <a:noFill/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80571BA-C67D-4510-8A5E-6E57718D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How the stack work: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44DBC7DE-761D-27AE-30A2-B40DD4ED5CD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847DB54-D037-B84F-B6F1-2E8DA40D09A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927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3640B-5EFC-6ADC-48D7-5958CD49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2" y="1052527"/>
            <a:ext cx="3486637" cy="4734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BF299-612D-F96C-E8F9-3142FC79E906}"/>
              </a:ext>
            </a:extLst>
          </p:cNvPr>
          <p:cNvSpPr txBox="1"/>
          <p:nvPr/>
        </p:nvSpPr>
        <p:spPr>
          <a:xfrm>
            <a:off x="4713009" y="1152644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BreakPoint</a:t>
            </a:r>
            <a:r>
              <a:rPr lang="en-US" dirty="0">
                <a:highlight>
                  <a:srgbClr val="FFFF00"/>
                </a:highlight>
              </a:rPr>
              <a:t> at var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= 4;</a:t>
            </a:r>
          </a:p>
          <a:p>
            <a:endParaRPr lang="en-US" dirty="0"/>
          </a:p>
          <a:p>
            <a:r>
              <a:rPr lang="en-US" dirty="0" err="1"/>
              <a:t>PreAllocated</a:t>
            </a:r>
            <a:r>
              <a:rPr lang="en-US" dirty="0"/>
              <a:t> on the stack with correct size, type and name:</a:t>
            </a:r>
          </a:p>
          <a:p>
            <a:endParaRPr lang="en-US" dirty="0"/>
          </a:p>
          <a:p>
            <a:r>
              <a:rPr lang="en-US" dirty="0"/>
              <a:t>i	</a:t>
            </a:r>
            <a:r>
              <a:rPr lang="en-US" dirty="0">
                <a:sym typeface="Wingdings" panose="05000000000000000000" pitchFamily="2" charset="2"/>
              </a:rPr>
              <a:t> default value = 0</a:t>
            </a:r>
            <a:endParaRPr lang="en-US" dirty="0"/>
          </a:p>
          <a:p>
            <a:r>
              <a:rPr lang="en-US" dirty="0"/>
              <a:t>j	</a:t>
            </a:r>
            <a:r>
              <a:rPr lang="en-US" dirty="0">
                <a:sym typeface="Wingdings" panose="05000000000000000000" pitchFamily="2" charset="2"/>
              </a:rPr>
              <a:t> default value = 0</a:t>
            </a:r>
            <a:endParaRPr lang="en-US" dirty="0"/>
          </a:p>
          <a:p>
            <a:r>
              <a:rPr lang="en-US" dirty="0"/>
              <a:t>demo	</a:t>
            </a:r>
            <a:r>
              <a:rPr lang="en-US" dirty="0">
                <a:sym typeface="Wingdings" panose="05000000000000000000" pitchFamily="2" charset="2"/>
              </a:rPr>
              <a:t> default value = null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default values.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BC0855-0772-31CC-AFFF-C6F65FEA0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951" y="4618217"/>
            <a:ext cx="8103765" cy="1168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A4680E-8FAF-64CD-7F1F-BFCC2EF61CE2}"/>
              </a:ext>
            </a:extLst>
          </p:cNvPr>
          <p:cNvSpPr txBox="1"/>
          <p:nvPr/>
        </p:nvSpPr>
        <p:spPr>
          <a:xfrm>
            <a:off x="3774951" y="4250844"/>
            <a:ext cx="57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Stack view inside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4858211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62C87-1062-2245-FA24-BF728BD8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0" y="853298"/>
            <a:ext cx="3876949" cy="3772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9E5742-E24A-C78F-4928-899E34A1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83" y="4403700"/>
            <a:ext cx="7493426" cy="127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8A1BA-86D9-93C7-438B-26BA39860FAA}"/>
              </a:ext>
            </a:extLst>
          </p:cNvPr>
          <p:cNvSpPr txBox="1"/>
          <p:nvPr/>
        </p:nvSpPr>
        <p:spPr>
          <a:xfrm>
            <a:off x="4369283" y="1327771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BreakPoint</a:t>
            </a:r>
            <a:r>
              <a:rPr lang="en-US" dirty="0">
                <a:highlight>
                  <a:srgbClr val="FFFF00"/>
                </a:highlight>
              </a:rPr>
              <a:t> at var j =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;</a:t>
            </a:r>
          </a:p>
          <a:p>
            <a:endParaRPr lang="en-US" dirty="0"/>
          </a:p>
          <a:p>
            <a:r>
              <a:rPr lang="en-US" dirty="0" err="1"/>
              <a:t>PreAllocated</a:t>
            </a:r>
            <a:r>
              <a:rPr lang="en-US" dirty="0"/>
              <a:t> on the stack with correct size, type and name:</a:t>
            </a:r>
          </a:p>
          <a:p>
            <a:endParaRPr lang="en-US" dirty="0"/>
          </a:p>
          <a:p>
            <a:r>
              <a:rPr lang="en-US" dirty="0"/>
              <a:t>i	</a:t>
            </a:r>
            <a:r>
              <a:rPr lang="en-US" dirty="0">
                <a:sym typeface="Wingdings" panose="05000000000000000000" pitchFamily="2" charset="2"/>
              </a:rPr>
              <a:t> default value =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 4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j	</a:t>
            </a:r>
            <a:r>
              <a:rPr lang="en-US" dirty="0">
                <a:sym typeface="Wingdings" panose="05000000000000000000" pitchFamily="2" charset="2"/>
              </a:rPr>
              <a:t> default value = 0</a:t>
            </a:r>
            <a:endParaRPr lang="en-US" dirty="0"/>
          </a:p>
          <a:p>
            <a:r>
              <a:rPr lang="en-US" dirty="0"/>
              <a:t>demo	</a:t>
            </a:r>
            <a:r>
              <a:rPr lang="en-US" dirty="0">
                <a:sym typeface="Wingdings" panose="05000000000000000000" pitchFamily="2" charset="2"/>
              </a:rPr>
              <a:t> default value = null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default values.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57697-78F1-FCE9-81FF-112A58B0A796}"/>
              </a:ext>
            </a:extLst>
          </p:cNvPr>
          <p:cNvSpPr txBox="1"/>
          <p:nvPr/>
        </p:nvSpPr>
        <p:spPr>
          <a:xfrm>
            <a:off x="4369283" y="3999406"/>
            <a:ext cx="57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Stack view inside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93588312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2E5678-926F-92DF-45BE-A8B3F007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0" y="1770512"/>
            <a:ext cx="3995636" cy="354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BDB7B3-4554-46F6-9BAB-F4662DF4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83" y="4368738"/>
            <a:ext cx="7636994" cy="1062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2B08F5-AF2A-BDB1-7CDD-F5D8128A5EF7}"/>
              </a:ext>
            </a:extLst>
          </p:cNvPr>
          <p:cNvSpPr txBox="1"/>
          <p:nvPr/>
        </p:nvSpPr>
        <p:spPr>
          <a:xfrm>
            <a:off x="4659739" y="912803"/>
            <a:ext cx="640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BreakPoint</a:t>
            </a:r>
            <a:r>
              <a:rPr lang="en-US" dirty="0">
                <a:highlight>
                  <a:srgbClr val="FFFF00"/>
                </a:highlight>
              </a:rPr>
              <a:t> at </a:t>
            </a:r>
            <a:r>
              <a:rPr lang="en-US" dirty="0" err="1">
                <a:highlight>
                  <a:srgbClr val="FFFF00"/>
                </a:highlight>
              </a:rPr>
              <a:t>demo.DoDemo</a:t>
            </a:r>
            <a:r>
              <a:rPr lang="en-US" dirty="0">
                <a:highlight>
                  <a:srgbClr val="FFFF00"/>
                </a:highlight>
              </a:rPr>
              <a:t>(10); after object demo allocation.</a:t>
            </a:r>
          </a:p>
          <a:p>
            <a:endParaRPr lang="en-US" dirty="0"/>
          </a:p>
          <a:p>
            <a:r>
              <a:rPr lang="en-US" dirty="0" err="1"/>
              <a:t>PreAllocated</a:t>
            </a:r>
            <a:r>
              <a:rPr lang="en-US" dirty="0"/>
              <a:t> on the stack with correct size, type and name:</a:t>
            </a:r>
          </a:p>
          <a:p>
            <a:endParaRPr lang="en-US" dirty="0"/>
          </a:p>
          <a:p>
            <a:r>
              <a:rPr lang="en-US" dirty="0"/>
              <a:t>i	</a:t>
            </a:r>
            <a:r>
              <a:rPr lang="en-US" dirty="0">
                <a:sym typeface="Wingdings" panose="05000000000000000000" pitchFamily="2" charset="2"/>
              </a:rPr>
              <a:t> default value =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 4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j	</a:t>
            </a:r>
            <a:r>
              <a:rPr lang="en-US" dirty="0">
                <a:sym typeface="Wingdings" panose="05000000000000000000" pitchFamily="2" charset="2"/>
              </a:rPr>
              <a:t> default value = 4</a:t>
            </a:r>
            <a:endParaRPr lang="en-US" dirty="0"/>
          </a:p>
          <a:p>
            <a:r>
              <a:rPr lang="en-US" dirty="0"/>
              <a:t>demo	</a:t>
            </a:r>
            <a:r>
              <a:rPr lang="en-US" dirty="0">
                <a:sym typeface="Wingdings" panose="05000000000000000000" pitchFamily="2" charset="2"/>
              </a:rPr>
              <a:t> default value = null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 default values.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4A0E6-C481-4869-F116-6B889912EC18}"/>
              </a:ext>
            </a:extLst>
          </p:cNvPr>
          <p:cNvSpPr txBox="1"/>
          <p:nvPr/>
        </p:nvSpPr>
        <p:spPr>
          <a:xfrm>
            <a:off x="4369283" y="3999406"/>
            <a:ext cx="577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Stack view inside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2483020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90217"/>
            <a:ext cx="11201588" cy="46038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heap is a memory area into the global system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Every program needs memory. Unfortunately, memory is finite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heap is the result of dynamic memory allocation at runtime and can use a virtually unlimited amount of 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stores all the reference types /Object, String, Array, etc. …/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It’s not a monolith structure it is distributed between 4 heaps.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 object heap (SOH), generation 0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 object heap (SOH), generation 1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Small object heap (SOH), generation 2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Large object heap (LOH)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It is very fast and constantly optimized by the garbage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domain of the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Generations 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Heap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1" y="4647771"/>
            <a:ext cx="10753725" cy="1166649"/>
          </a:xfrm>
          <a:prstGeom prst="rect">
            <a:avLst/>
          </a:prstGeom>
        </p:spPr>
      </p:pic>
      <p:sp>
        <p:nvSpPr>
          <p:cNvPr id="8" name="Right Arrow 2"/>
          <p:cNvSpPr/>
          <p:nvPr/>
        </p:nvSpPr>
        <p:spPr>
          <a:xfrm>
            <a:off x="354842" y="5231096"/>
            <a:ext cx="462579" cy="365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ublau Web"/>
              <a:ea typeface="+mn-ea"/>
              <a:cs typeface="+mn-cs"/>
            </a:endParaRPr>
          </a:p>
        </p:txBody>
      </p:sp>
      <p:sp>
        <p:nvSpPr>
          <p:cNvPr id="9" name="Right Arrow 7"/>
          <p:cNvSpPr/>
          <p:nvPr/>
        </p:nvSpPr>
        <p:spPr>
          <a:xfrm>
            <a:off x="3759201" y="5231096"/>
            <a:ext cx="1149350" cy="365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ublau Web"/>
                <a:ea typeface="+mn-ea"/>
                <a:cs typeface="+mn-cs"/>
              </a:rPr>
              <a:t>Promotion</a:t>
            </a:r>
          </a:p>
        </p:txBody>
      </p:sp>
      <p:sp>
        <p:nvSpPr>
          <p:cNvPr id="10" name="Right Arrow 8"/>
          <p:cNvSpPr/>
          <p:nvPr/>
        </p:nvSpPr>
        <p:spPr>
          <a:xfrm rot="2728816">
            <a:off x="3899173" y="5782937"/>
            <a:ext cx="462579" cy="365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ublau Web"/>
              <a:ea typeface="+mn-ea"/>
              <a:cs typeface="+mn-cs"/>
            </a:endParaRPr>
          </a:p>
        </p:txBody>
      </p:sp>
      <p:sp>
        <p:nvSpPr>
          <p:cNvPr id="12" name="Right Arrow 10"/>
          <p:cNvSpPr/>
          <p:nvPr/>
        </p:nvSpPr>
        <p:spPr>
          <a:xfrm rot="2728816">
            <a:off x="7458609" y="5782937"/>
            <a:ext cx="462579" cy="365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ublau Web"/>
              <a:ea typeface="+mn-ea"/>
              <a:cs typeface="+mn-cs"/>
            </a:endParaRPr>
          </a:p>
        </p:txBody>
      </p:sp>
      <p:sp>
        <p:nvSpPr>
          <p:cNvPr id="13" name="Circular Arrow 3"/>
          <p:cNvSpPr/>
          <p:nvPr/>
        </p:nvSpPr>
        <p:spPr>
          <a:xfrm rot="5400000">
            <a:off x="11026693" y="5133838"/>
            <a:ext cx="810464" cy="810464"/>
          </a:xfrm>
          <a:prstGeom prst="circular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ublau Web"/>
              <a:ea typeface="+mn-ea"/>
              <a:cs typeface="+mn-cs"/>
            </a:endParaRPr>
          </a:p>
        </p:txBody>
      </p:sp>
      <p:sp>
        <p:nvSpPr>
          <p:cNvPr id="14" name="Right Arrow 12"/>
          <p:cNvSpPr/>
          <p:nvPr/>
        </p:nvSpPr>
        <p:spPr>
          <a:xfrm rot="2728816">
            <a:off x="10993942" y="5782938"/>
            <a:ext cx="462579" cy="365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ublau Web"/>
              <a:ea typeface="+mn-ea"/>
              <a:cs typeface="+mn-cs"/>
            </a:endParaRPr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9D6E4F43-03E6-4A07-8769-EC1D55BF6D64}"/>
              </a:ext>
            </a:extLst>
          </p:cNvPr>
          <p:cNvSpPr/>
          <p:nvPr/>
        </p:nvSpPr>
        <p:spPr>
          <a:xfrm>
            <a:off x="6935563" y="5180593"/>
            <a:ext cx="1149350" cy="36576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ublau Web"/>
                <a:ea typeface="+mn-ea"/>
                <a:cs typeface="+mn-cs"/>
              </a:rPr>
              <a:t>Promotion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5F65D-1878-4092-B6F6-35934F9E598E}"/>
              </a:ext>
            </a:extLst>
          </p:cNvPr>
          <p:cNvSpPr txBox="1"/>
          <p:nvPr/>
        </p:nvSpPr>
        <p:spPr>
          <a:xfrm>
            <a:off x="3416566" y="5850934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367A8-E3E0-4794-8A63-B7FCC47FFC4B}"/>
              </a:ext>
            </a:extLst>
          </p:cNvPr>
          <p:cNvSpPr txBox="1"/>
          <p:nvPr/>
        </p:nvSpPr>
        <p:spPr>
          <a:xfrm>
            <a:off x="6935563" y="5818668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89D3E-5D5B-4266-A9E2-4F735717C20B}"/>
              </a:ext>
            </a:extLst>
          </p:cNvPr>
          <p:cNvSpPr txBox="1"/>
          <p:nvPr/>
        </p:nvSpPr>
        <p:spPr>
          <a:xfrm>
            <a:off x="10454560" y="5786402"/>
            <a:ext cx="61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9971547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632AD8F-0079-4CBB-83BA-EAAD1F879B62}"/>
    </a:ext>
  </a:extLst>
</a:theme>
</file>

<file path=ppt/theme/theme10.xml><?xml version="1.0" encoding="utf-8"?>
<a:theme xmlns:a="http://schemas.openxmlformats.org/drawingml/2006/main" name="1_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11.xml><?xml version="1.0" encoding="utf-8"?>
<a:theme xmlns:a="http://schemas.openxmlformats.org/drawingml/2006/main" name="2_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12.xml><?xml version="1.0" encoding="utf-8"?>
<a:theme xmlns:a="http://schemas.openxmlformats.org/drawingml/2006/main" name="2_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13.xml><?xml version="1.0" encoding="utf-8"?>
<a:theme xmlns:a="http://schemas.openxmlformats.org/drawingml/2006/main" name="2_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14.xml><?xml version="1.0" encoding="utf-8"?>
<a:theme xmlns:a="http://schemas.openxmlformats.org/drawingml/2006/main" name="2_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E556459-C47D-4584-9431-4649DB530FF7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822E306-D5D6-48E7-B5DF-6B08F625A9BB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4CD226B-77C6-4065-B53A-97F02504BB97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DB96D00B-5064-4867-90E3-C37E54B701DB}"/>
    </a:ext>
  </a:extLst>
</a:theme>
</file>

<file path=ppt/theme/theme6.xml><?xml version="1.0" encoding="utf-8"?>
<a:theme xmlns:a="http://schemas.openxmlformats.org/drawingml/2006/main" name="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7.xml><?xml version="1.0" encoding="utf-8"?>
<a:theme xmlns:a="http://schemas.openxmlformats.org/drawingml/2006/main" name="1_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8.xml><?xml version="1.0" encoding="utf-8"?>
<a:theme xmlns:a="http://schemas.openxmlformats.org/drawingml/2006/main" name="1_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9.xml><?xml version="1.0" encoding="utf-8"?>
<a:theme xmlns:a="http://schemas.openxmlformats.org/drawingml/2006/main" name="1_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53B87EFB7244EADCC789ED2C2340C" ma:contentTypeVersion="2" ma:contentTypeDescription="Create a new document." ma:contentTypeScope="" ma:versionID="8ebbb9f60ca777a25193f7c97c0a3b66">
  <xsd:schema xmlns:xsd="http://www.w3.org/2001/XMLSchema" xmlns:xs="http://www.w3.org/2001/XMLSchema" xmlns:p="http://schemas.microsoft.com/office/2006/metadata/properties" xmlns:ns2="5b01515a-3536-4c92-a408-421827cd2e34" targetNamespace="http://schemas.microsoft.com/office/2006/metadata/properties" ma:root="true" ma:fieldsID="c0aa4a4ff56090945afad180e684a118" ns2:_="">
    <xsd:import namespace="5b01515a-3536-4c92-a408-421827cd2e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1515a-3536-4c92-a408-421827cd2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092495-B203-4AF5-A63F-B2AE96E617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1E7C61-7B69-4961-85FB-1240ED932D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01515a-3536-4c92-a408-421827cd2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A90F56-47BD-4CEC-88D8-BD16AF340293}">
  <ds:schemaRefs>
    <ds:schemaRef ds:uri="http://schemas.microsoft.com/office/2006/metadata/properties"/>
    <ds:schemaRef ds:uri="http://purl.org/dc/terms/"/>
    <ds:schemaRef ds:uri="c5783b87-2ec3-42fa-bdc3-46c5b404b0c7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7d816b5-c00d-4c6c-8a4b-3017555b549d"/>
    <ds:schemaRef ds:uri="http://www.w3.org/XML/1998/namespace"/>
    <ds:schemaRef ds:uri="0e56c044-f2f6-4825-ae61-b726c90d87ff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3987</TotalTime>
  <Words>1521</Words>
  <Application>Microsoft Office PowerPoint</Application>
  <PresentationFormat>Widescreen</PresentationFormat>
  <Paragraphs>210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28</vt:i4>
      </vt:variant>
    </vt:vector>
  </HeadingPairs>
  <TitlesOfParts>
    <vt:vector size="49" baseType="lpstr">
      <vt:lpstr>Arial</vt:lpstr>
      <vt:lpstr>Calibri</vt:lpstr>
      <vt:lpstr>Graublau Web</vt:lpstr>
      <vt:lpstr>Segoe UI</vt:lpstr>
      <vt:lpstr>Segoe UI Light</vt:lpstr>
      <vt:lpstr>Segoe UI Semibold</vt:lpstr>
      <vt:lpstr>Source Sans Pro</vt:lpstr>
      <vt:lpstr>Avanade_Luminous</vt:lpstr>
      <vt:lpstr>2_Aurora Divider</vt:lpstr>
      <vt:lpstr>Highly Confidential</vt:lpstr>
      <vt:lpstr>Confidential</vt:lpstr>
      <vt:lpstr>Restricted</vt:lpstr>
      <vt:lpstr>Unrestricted</vt:lpstr>
      <vt:lpstr>1_Confidential</vt:lpstr>
      <vt:lpstr>1_Highly Confidential</vt:lpstr>
      <vt:lpstr>1_Restricted</vt:lpstr>
      <vt:lpstr>1_Unrestricted</vt:lpstr>
      <vt:lpstr>2_Unrestricted</vt:lpstr>
      <vt:lpstr>2_Confidential</vt:lpstr>
      <vt:lpstr>2_Highly Confidential</vt:lpstr>
      <vt:lpstr>2_Restricted</vt:lpstr>
      <vt:lpstr>C# Professional Level 1​</vt:lpstr>
      <vt:lpstr>Chapter content</vt:lpstr>
      <vt:lpstr>Memory</vt:lpstr>
      <vt:lpstr>Stack</vt:lpstr>
      <vt:lpstr>How the stack work:</vt:lpstr>
      <vt:lpstr>PowerPoint Presentation</vt:lpstr>
      <vt:lpstr>PowerPoint Presentation</vt:lpstr>
      <vt:lpstr>PowerPoint Presentation</vt:lpstr>
      <vt:lpstr>The Heap</vt:lpstr>
      <vt:lpstr>Stack and Heap working together</vt:lpstr>
      <vt:lpstr>Heap view from Visual Studio during allocation</vt:lpstr>
      <vt:lpstr>Heap view from Visual Studio after deallocation</vt:lpstr>
      <vt:lpstr>Garbage Collection</vt:lpstr>
      <vt:lpstr>Garbage Collector</vt:lpstr>
      <vt:lpstr>Guidelines</vt:lpstr>
      <vt:lpstr>Memory usage for Value Types </vt:lpstr>
      <vt:lpstr>Value Types memory usage principles</vt:lpstr>
      <vt:lpstr>Value Types memory consumption and bits plan.</vt:lpstr>
      <vt:lpstr>Value Types memory behavior</vt:lpstr>
      <vt:lpstr>Memory usage for Reference Types </vt:lpstr>
      <vt:lpstr>Reference Types memory behavior</vt:lpstr>
      <vt:lpstr>Boxing / Unboxing</vt:lpstr>
      <vt:lpstr>Structs vs Records vs Classes</vt:lpstr>
      <vt:lpstr>Guidelines</vt:lpstr>
      <vt:lpstr>Process &amp; Threads</vt:lpstr>
      <vt:lpstr>Process</vt:lpstr>
      <vt:lpstr>Thread</vt:lpstr>
      <vt:lpstr>Multithreading, why?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Thibault Falise</dc:creator>
  <cp:keywords/>
  <dc:description/>
  <cp:lastModifiedBy>Christian LAGRANGE</cp:lastModifiedBy>
  <cp:revision>158</cp:revision>
  <dcterms:created xsi:type="dcterms:W3CDTF">2017-02-20T13:38:19Z</dcterms:created>
  <dcterms:modified xsi:type="dcterms:W3CDTF">2023-05-12T14:07:58Z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0x010100F2A53B87EFB7244EADCC789ED2C2340C</vt:lpwstr>
  </property>
  <property fmtid="{D5CDD505-2E9C-101B-9397-08002B2CF9AE}" pid="3" name="AuthorIds_UIVersion_3584">
    <vt:lpwstr>829</vt:lpwstr>
  </property>
  <property fmtid="{D5CDD505-2E9C-101B-9397-08002B2CF9AE}" pid="4" name="AuthorIds_UIVersion_4096">
    <vt:lpwstr>829</vt:lpwstr>
  </property>
  <property fmtid="{D5CDD505-2E9C-101B-9397-08002B2CF9AE}" pid="5" name="AuthorIds_UIVersion_4608">
    <vt:lpwstr>829</vt:lpwstr>
  </property>
  <property fmtid="{D5CDD505-2E9C-101B-9397-08002B2CF9AE}" pid="6" name="AuthorIds_UIVersion_5120">
    <vt:lpwstr>829</vt:lpwstr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ComplianceAsset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bool>false</vt:bool>
  </property>
</Properties>
</file>